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4" r:id="rId3"/>
    <p:sldId id="258" r:id="rId4"/>
    <p:sldId id="261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D3C6C3-8C57-40B7-9877-323F37D5AB81}" v="8" dt="2025-09-17T07:10:25.7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52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1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IATSITOHAINA Simon" userId="929e631b-3f06-478c-bee9-1127c2ba4d8c" providerId="ADAL" clId="{AF6865E0-188F-418E-B341-B7CA6AA903B7}"/>
    <pc:docChg chg="undo custSel addSld modSld">
      <pc:chgData name="ANDRIATSITOHAINA Simon" userId="929e631b-3f06-478c-bee9-1127c2ba4d8c" providerId="ADAL" clId="{AF6865E0-188F-418E-B341-B7CA6AA903B7}" dt="2025-09-16T19:30:33.356" v="928" actId="20577"/>
      <pc:docMkLst>
        <pc:docMk/>
      </pc:docMkLst>
      <pc:sldChg chg="modSp mod">
        <pc:chgData name="ANDRIATSITOHAINA Simon" userId="929e631b-3f06-478c-bee9-1127c2ba4d8c" providerId="ADAL" clId="{AF6865E0-188F-418E-B341-B7CA6AA903B7}" dt="2025-09-16T19:30:00.082" v="926" actId="20577"/>
        <pc:sldMkLst>
          <pc:docMk/>
          <pc:sldMk cId="346573934" sldId="256"/>
        </pc:sldMkLst>
        <pc:spChg chg="mod">
          <ac:chgData name="ANDRIATSITOHAINA Simon" userId="929e631b-3f06-478c-bee9-1127c2ba4d8c" providerId="ADAL" clId="{AF6865E0-188F-418E-B341-B7CA6AA903B7}" dt="2025-09-16T18:14:49.716" v="6" actId="20577"/>
          <ac:spMkLst>
            <pc:docMk/>
            <pc:sldMk cId="346573934" sldId="256"/>
            <ac:spMk id="2" creationId="{F9510939-5315-4FB1-C507-374C28C7C4C3}"/>
          </ac:spMkLst>
        </pc:spChg>
        <pc:spChg chg="mod">
          <ac:chgData name="ANDRIATSITOHAINA Simon" userId="929e631b-3f06-478c-bee9-1127c2ba4d8c" providerId="ADAL" clId="{AF6865E0-188F-418E-B341-B7CA6AA903B7}" dt="2025-09-16T19:30:00.082" v="926" actId="20577"/>
          <ac:spMkLst>
            <pc:docMk/>
            <pc:sldMk cId="346573934" sldId="256"/>
            <ac:spMk id="7" creationId="{66595CAD-3E15-A431-97E7-9AAD51AB7807}"/>
          </ac:spMkLst>
        </pc:spChg>
      </pc:sldChg>
      <pc:sldChg chg="modSp mod">
        <pc:chgData name="ANDRIATSITOHAINA Simon" userId="929e631b-3f06-478c-bee9-1127c2ba4d8c" providerId="ADAL" clId="{AF6865E0-188F-418E-B341-B7CA6AA903B7}" dt="2025-09-16T18:59:13.104" v="399" actId="207"/>
        <pc:sldMkLst>
          <pc:docMk/>
          <pc:sldMk cId="641573063" sldId="258"/>
        </pc:sldMkLst>
        <pc:spChg chg="mod">
          <ac:chgData name="ANDRIATSITOHAINA Simon" userId="929e631b-3f06-478c-bee9-1127c2ba4d8c" providerId="ADAL" clId="{AF6865E0-188F-418E-B341-B7CA6AA903B7}" dt="2025-09-16T18:24:56.056" v="76" actId="20577"/>
          <ac:spMkLst>
            <pc:docMk/>
            <pc:sldMk cId="641573063" sldId="258"/>
            <ac:spMk id="2" creationId="{F9510939-5315-4FB1-C507-374C28C7C4C3}"/>
          </ac:spMkLst>
        </pc:spChg>
        <pc:graphicFrameChg chg="mod modGraphic">
          <ac:chgData name="ANDRIATSITOHAINA Simon" userId="929e631b-3f06-478c-bee9-1127c2ba4d8c" providerId="ADAL" clId="{AF6865E0-188F-418E-B341-B7CA6AA903B7}" dt="2025-09-16T18:59:13.104" v="399" actId="207"/>
          <ac:graphicFrameMkLst>
            <pc:docMk/>
            <pc:sldMk cId="641573063" sldId="258"/>
            <ac:graphicFrameMk id="4" creationId="{2F014989-852F-2253-4470-570C1A557B0F}"/>
          </ac:graphicFrameMkLst>
        </pc:graphicFrameChg>
      </pc:sldChg>
      <pc:sldChg chg="modSp mod">
        <pc:chgData name="ANDRIATSITOHAINA Simon" userId="929e631b-3f06-478c-bee9-1127c2ba4d8c" providerId="ADAL" clId="{AF6865E0-188F-418E-B341-B7CA6AA903B7}" dt="2025-09-16T19:01:11.087" v="402" actId="20577"/>
        <pc:sldMkLst>
          <pc:docMk/>
          <pc:sldMk cId="3987612398" sldId="261"/>
        </pc:sldMkLst>
        <pc:spChg chg="mod">
          <ac:chgData name="ANDRIATSITOHAINA Simon" userId="929e631b-3f06-478c-bee9-1127c2ba4d8c" providerId="ADAL" clId="{AF6865E0-188F-418E-B341-B7CA6AA903B7}" dt="2025-09-16T18:25:13.967" v="84" actId="20577"/>
          <ac:spMkLst>
            <pc:docMk/>
            <pc:sldMk cId="3987612398" sldId="261"/>
            <ac:spMk id="2" creationId="{F9510939-5315-4FB1-C507-374C28C7C4C3}"/>
          </ac:spMkLst>
        </pc:spChg>
        <pc:graphicFrameChg chg="mod">
          <ac:chgData name="ANDRIATSITOHAINA Simon" userId="929e631b-3f06-478c-bee9-1127c2ba4d8c" providerId="ADAL" clId="{AF6865E0-188F-418E-B341-B7CA6AA903B7}" dt="2025-09-16T19:01:11.087" v="402" actId="20577"/>
          <ac:graphicFrameMkLst>
            <pc:docMk/>
            <pc:sldMk cId="3987612398" sldId="261"/>
            <ac:graphicFrameMk id="9" creationId="{D614F17A-53E3-3EA3-F7CA-3F2A1133C797}"/>
          </ac:graphicFrameMkLst>
        </pc:graphicFrameChg>
      </pc:sldChg>
      <pc:sldChg chg="modSp mod">
        <pc:chgData name="ANDRIATSITOHAINA Simon" userId="929e631b-3f06-478c-bee9-1127c2ba4d8c" providerId="ADAL" clId="{AF6865E0-188F-418E-B341-B7CA6AA903B7}" dt="2025-09-16T19:10:00.277" v="533" actId="20577"/>
        <pc:sldMkLst>
          <pc:docMk/>
          <pc:sldMk cId="2663171380" sldId="262"/>
        </pc:sldMkLst>
        <pc:spChg chg="mod">
          <ac:chgData name="ANDRIATSITOHAINA Simon" userId="929e631b-3f06-478c-bee9-1127c2ba4d8c" providerId="ADAL" clId="{AF6865E0-188F-418E-B341-B7CA6AA903B7}" dt="2025-09-16T18:25:26.857" v="92" actId="20577"/>
          <ac:spMkLst>
            <pc:docMk/>
            <pc:sldMk cId="2663171380" sldId="262"/>
            <ac:spMk id="2" creationId="{F9510939-5315-4FB1-C507-374C28C7C4C3}"/>
          </ac:spMkLst>
        </pc:spChg>
        <pc:spChg chg="mod">
          <ac:chgData name="ANDRIATSITOHAINA Simon" userId="929e631b-3f06-478c-bee9-1127c2ba4d8c" providerId="ADAL" clId="{AF6865E0-188F-418E-B341-B7CA6AA903B7}" dt="2025-09-16T19:10:00.277" v="533" actId="20577"/>
          <ac:spMkLst>
            <pc:docMk/>
            <pc:sldMk cId="2663171380" sldId="262"/>
            <ac:spMk id="3" creationId="{0F3A87F0-65F6-74CC-10E1-26B6F0197B4C}"/>
          </ac:spMkLst>
        </pc:spChg>
      </pc:sldChg>
      <pc:sldChg chg="modSp mod">
        <pc:chgData name="ANDRIATSITOHAINA Simon" userId="929e631b-3f06-478c-bee9-1127c2ba4d8c" providerId="ADAL" clId="{AF6865E0-188F-418E-B341-B7CA6AA903B7}" dt="2025-09-16T19:30:33.356" v="928" actId="20577"/>
        <pc:sldMkLst>
          <pc:docMk/>
          <pc:sldMk cId="528343563" sldId="263"/>
        </pc:sldMkLst>
        <pc:spChg chg="mod">
          <ac:chgData name="ANDRIATSITOHAINA Simon" userId="929e631b-3f06-478c-bee9-1127c2ba4d8c" providerId="ADAL" clId="{AF6865E0-188F-418E-B341-B7CA6AA903B7}" dt="2025-09-16T18:31:00.114" v="236" actId="20577"/>
          <ac:spMkLst>
            <pc:docMk/>
            <pc:sldMk cId="528343563" sldId="263"/>
            <ac:spMk id="2" creationId="{F9510939-5315-4FB1-C507-374C28C7C4C3}"/>
          </ac:spMkLst>
        </pc:spChg>
        <pc:spChg chg="mod">
          <ac:chgData name="ANDRIATSITOHAINA Simon" userId="929e631b-3f06-478c-bee9-1127c2ba4d8c" providerId="ADAL" clId="{AF6865E0-188F-418E-B341-B7CA6AA903B7}" dt="2025-09-16T19:30:33.356" v="928" actId="20577"/>
          <ac:spMkLst>
            <pc:docMk/>
            <pc:sldMk cId="528343563" sldId="263"/>
            <ac:spMk id="3" creationId="{0F3A87F0-65F6-74CC-10E1-26B6F0197B4C}"/>
          </ac:spMkLst>
        </pc:spChg>
      </pc:sldChg>
      <pc:sldChg chg="modSp mod">
        <pc:chgData name="ANDRIATSITOHAINA Simon" userId="929e631b-3f06-478c-bee9-1127c2ba4d8c" providerId="ADAL" clId="{AF6865E0-188F-418E-B341-B7CA6AA903B7}" dt="2025-09-16T18:36:02.520" v="285" actId="1076"/>
        <pc:sldMkLst>
          <pc:docMk/>
          <pc:sldMk cId="959232084" sldId="264"/>
        </pc:sldMkLst>
        <pc:spChg chg="mod">
          <ac:chgData name="ANDRIATSITOHAINA Simon" userId="929e631b-3f06-478c-bee9-1127c2ba4d8c" providerId="ADAL" clId="{AF6865E0-188F-418E-B341-B7CA6AA903B7}" dt="2025-09-16T18:24:42.576" v="68" actId="20577"/>
          <ac:spMkLst>
            <pc:docMk/>
            <pc:sldMk cId="959232084" sldId="264"/>
            <ac:spMk id="2" creationId="{F9510939-5315-4FB1-C507-374C28C7C4C3}"/>
          </ac:spMkLst>
        </pc:spChg>
        <pc:spChg chg="mod">
          <ac:chgData name="ANDRIATSITOHAINA Simon" userId="929e631b-3f06-478c-bee9-1127c2ba4d8c" providerId="ADAL" clId="{AF6865E0-188F-418E-B341-B7CA6AA903B7}" dt="2025-09-16T18:36:02.520" v="285" actId="1076"/>
          <ac:spMkLst>
            <pc:docMk/>
            <pc:sldMk cId="959232084" sldId="264"/>
            <ac:spMk id="3" creationId="{0F3A87F0-65F6-74CC-10E1-26B6F0197B4C}"/>
          </ac:spMkLst>
        </pc:spChg>
      </pc:sldChg>
      <pc:sldChg chg="modSp add mod">
        <pc:chgData name="ANDRIATSITOHAINA Simon" userId="929e631b-3f06-478c-bee9-1127c2ba4d8c" providerId="ADAL" clId="{AF6865E0-188F-418E-B341-B7CA6AA903B7}" dt="2025-09-16T19:17:00.481" v="692" actId="20577"/>
        <pc:sldMkLst>
          <pc:docMk/>
          <pc:sldMk cId="1293646458" sldId="265"/>
        </pc:sldMkLst>
        <pc:spChg chg="mod">
          <ac:chgData name="ANDRIATSITOHAINA Simon" userId="929e631b-3f06-478c-bee9-1127c2ba4d8c" providerId="ADAL" clId="{AF6865E0-188F-418E-B341-B7CA6AA903B7}" dt="2025-09-16T18:25:43.339" v="100" actId="20577"/>
          <ac:spMkLst>
            <pc:docMk/>
            <pc:sldMk cId="1293646458" sldId="265"/>
            <ac:spMk id="2" creationId="{F9510939-5315-4FB1-C507-374C28C7C4C3}"/>
          </ac:spMkLst>
        </pc:spChg>
        <pc:spChg chg="mod">
          <ac:chgData name="ANDRIATSITOHAINA Simon" userId="929e631b-3f06-478c-bee9-1127c2ba4d8c" providerId="ADAL" clId="{AF6865E0-188F-418E-B341-B7CA6AA903B7}" dt="2025-09-16T19:17:00.481" v="692" actId="20577"/>
          <ac:spMkLst>
            <pc:docMk/>
            <pc:sldMk cId="1293646458" sldId="265"/>
            <ac:spMk id="3" creationId="{0F3A87F0-65F6-74CC-10E1-26B6F0197B4C}"/>
          </ac:spMkLst>
        </pc:spChg>
      </pc:sldChg>
      <pc:sldChg chg="modSp add mod">
        <pc:chgData name="ANDRIATSITOHAINA Simon" userId="929e631b-3f06-478c-bee9-1127c2ba4d8c" providerId="ADAL" clId="{AF6865E0-188F-418E-B341-B7CA6AA903B7}" dt="2025-09-16T19:28:21.475" v="906" actId="20577"/>
        <pc:sldMkLst>
          <pc:docMk/>
          <pc:sldMk cId="615309936" sldId="266"/>
        </pc:sldMkLst>
        <pc:spChg chg="mod">
          <ac:chgData name="ANDRIATSITOHAINA Simon" userId="929e631b-3f06-478c-bee9-1127c2ba4d8c" providerId="ADAL" clId="{AF6865E0-188F-418E-B341-B7CA6AA903B7}" dt="2025-09-16T19:28:21.475" v="906" actId="20577"/>
          <ac:spMkLst>
            <pc:docMk/>
            <pc:sldMk cId="615309936" sldId="266"/>
            <ac:spMk id="3" creationId="{0F3A87F0-65F6-74CC-10E1-26B6F0197B4C}"/>
          </ac:spMkLst>
        </pc:spChg>
      </pc:sldChg>
    </pc:docChg>
  </pc:docChgLst>
  <pc:docChgLst>
    <pc:chgData name="ANDRIATSITOHAINA Simon" userId="929e631b-3f06-478c-bee9-1127c2ba4d8c" providerId="ADAL" clId="{C58D9DD2-FCF1-4617-BC02-21D0A9645F45}"/>
    <pc:docChg chg="undo custSel addSld modSld">
      <pc:chgData name="ANDRIATSITOHAINA Simon" userId="929e631b-3f06-478c-bee9-1127c2ba4d8c" providerId="ADAL" clId="{C58D9DD2-FCF1-4617-BC02-21D0A9645F45}" dt="2025-06-04T10:19:51.327" v="1299" actId="20577"/>
      <pc:docMkLst>
        <pc:docMk/>
      </pc:docMkLst>
      <pc:sldChg chg="addSp delSp modSp mod">
        <pc:chgData name="ANDRIATSITOHAINA Simon" userId="929e631b-3f06-478c-bee9-1127c2ba4d8c" providerId="ADAL" clId="{C58D9DD2-FCF1-4617-BC02-21D0A9645F45}" dt="2025-06-04T10:11:59.262" v="1270" actId="14100"/>
        <pc:sldMkLst>
          <pc:docMk/>
          <pc:sldMk cId="346573934" sldId="256"/>
        </pc:sldMkLst>
        <pc:spChg chg="mod">
          <ac:chgData name="ANDRIATSITOHAINA Simon" userId="929e631b-3f06-478c-bee9-1127c2ba4d8c" providerId="ADAL" clId="{C58D9DD2-FCF1-4617-BC02-21D0A9645F45}" dt="2025-06-03T18:18:23.938" v="189" actId="20577"/>
          <ac:spMkLst>
            <pc:docMk/>
            <pc:sldMk cId="346573934" sldId="256"/>
            <ac:spMk id="2" creationId="{F9510939-5315-4FB1-C507-374C28C7C4C3}"/>
          </ac:spMkLst>
        </pc:spChg>
        <pc:spChg chg="del">
          <ac:chgData name="ANDRIATSITOHAINA Simon" userId="929e631b-3f06-478c-bee9-1127c2ba4d8c" providerId="ADAL" clId="{C58D9DD2-FCF1-4617-BC02-21D0A9645F45}" dt="2025-05-27T18:34:17.554" v="86" actId="478"/>
          <ac:spMkLst>
            <pc:docMk/>
            <pc:sldMk cId="346573934" sldId="256"/>
            <ac:spMk id="3" creationId="{0F3A87F0-65F6-74CC-10E1-26B6F0197B4C}"/>
          </ac:spMkLst>
        </pc:spChg>
        <pc:spChg chg="add mod">
          <ac:chgData name="ANDRIATSITOHAINA Simon" userId="929e631b-3f06-478c-bee9-1127c2ba4d8c" providerId="ADAL" clId="{C58D9DD2-FCF1-4617-BC02-21D0A9645F45}" dt="2025-06-04T10:11:59.262" v="1270" actId="14100"/>
          <ac:spMkLst>
            <pc:docMk/>
            <pc:sldMk cId="346573934" sldId="256"/>
            <ac:spMk id="7" creationId="{66595CAD-3E15-A431-97E7-9AAD51AB7807}"/>
          </ac:spMkLst>
        </pc:spChg>
      </pc:sldChg>
      <pc:sldChg chg="modSp mod">
        <pc:chgData name="ANDRIATSITOHAINA Simon" userId="929e631b-3f06-478c-bee9-1127c2ba4d8c" providerId="ADAL" clId="{C58D9DD2-FCF1-4617-BC02-21D0A9645F45}" dt="2025-06-03T19:22:24.544" v="686" actId="14100"/>
        <pc:sldMkLst>
          <pc:docMk/>
          <pc:sldMk cId="641573063" sldId="258"/>
        </pc:sldMkLst>
        <pc:spChg chg="mod">
          <ac:chgData name="ANDRIATSITOHAINA Simon" userId="929e631b-3f06-478c-bee9-1127c2ba4d8c" providerId="ADAL" clId="{C58D9DD2-FCF1-4617-BC02-21D0A9645F45}" dt="2025-06-03T18:20:20.156" v="217"/>
          <ac:spMkLst>
            <pc:docMk/>
            <pc:sldMk cId="641573063" sldId="258"/>
            <ac:spMk id="2" creationId="{F9510939-5315-4FB1-C507-374C28C7C4C3}"/>
          </ac:spMkLst>
        </pc:spChg>
        <pc:graphicFrameChg chg="mod modGraphic">
          <ac:chgData name="ANDRIATSITOHAINA Simon" userId="929e631b-3f06-478c-bee9-1127c2ba4d8c" providerId="ADAL" clId="{C58D9DD2-FCF1-4617-BC02-21D0A9645F45}" dt="2025-06-03T19:22:24.544" v="686" actId="14100"/>
          <ac:graphicFrameMkLst>
            <pc:docMk/>
            <pc:sldMk cId="641573063" sldId="258"/>
            <ac:graphicFrameMk id="4" creationId="{2F014989-852F-2253-4470-570C1A557B0F}"/>
          </ac:graphicFrameMkLst>
        </pc:graphicFrameChg>
      </pc:sldChg>
      <pc:sldChg chg="modSp mod">
        <pc:chgData name="ANDRIATSITOHAINA Simon" userId="929e631b-3f06-478c-bee9-1127c2ba4d8c" providerId="ADAL" clId="{C58D9DD2-FCF1-4617-BC02-21D0A9645F45}" dt="2025-06-03T19:00:14.463" v="254" actId="20577"/>
        <pc:sldMkLst>
          <pc:docMk/>
          <pc:sldMk cId="3987612398" sldId="261"/>
        </pc:sldMkLst>
        <pc:spChg chg="mod">
          <ac:chgData name="ANDRIATSITOHAINA Simon" userId="929e631b-3f06-478c-bee9-1127c2ba4d8c" providerId="ADAL" clId="{C58D9DD2-FCF1-4617-BC02-21D0A9645F45}" dt="2025-06-03T18:20:25.214" v="218"/>
          <ac:spMkLst>
            <pc:docMk/>
            <pc:sldMk cId="3987612398" sldId="261"/>
            <ac:spMk id="2" creationId="{F9510939-5315-4FB1-C507-374C28C7C4C3}"/>
          </ac:spMkLst>
        </pc:spChg>
        <pc:graphicFrameChg chg="mod">
          <ac:chgData name="ANDRIATSITOHAINA Simon" userId="929e631b-3f06-478c-bee9-1127c2ba4d8c" providerId="ADAL" clId="{C58D9DD2-FCF1-4617-BC02-21D0A9645F45}" dt="2025-06-03T19:00:14.463" v="254" actId="20577"/>
          <ac:graphicFrameMkLst>
            <pc:docMk/>
            <pc:sldMk cId="3987612398" sldId="261"/>
            <ac:graphicFrameMk id="9" creationId="{D614F17A-53E3-3EA3-F7CA-3F2A1133C797}"/>
          </ac:graphicFrameMkLst>
        </pc:graphicFrameChg>
      </pc:sldChg>
      <pc:sldChg chg="modSp mod">
        <pc:chgData name="ANDRIATSITOHAINA Simon" userId="929e631b-3f06-478c-bee9-1127c2ba4d8c" providerId="ADAL" clId="{C58D9DD2-FCF1-4617-BC02-21D0A9645F45}" dt="2025-06-04T10:19:51.327" v="1299" actId="20577"/>
        <pc:sldMkLst>
          <pc:docMk/>
          <pc:sldMk cId="2663171380" sldId="262"/>
        </pc:sldMkLst>
        <pc:spChg chg="mod">
          <ac:chgData name="ANDRIATSITOHAINA Simon" userId="929e631b-3f06-478c-bee9-1127c2ba4d8c" providerId="ADAL" clId="{C58D9DD2-FCF1-4617-BC02-21D0A9645F45}" dt="2025-06-03T18:20:33.691" v="219"/>
          <ac:spMkLst>
            <pc:docMk/>
            <pc:sldMk cId="2663171380" sldId="262"/>
            <ac:spMk id="2" creationId="{F9510939-5315-4FB1-C507-374C28C7C4C3}"/>
          </ac:spMkLst>
        </pc:spChg>
        <pc:spChg chg="mod">
          <ac:chgData name="ANDRIATSITOHAINA Simon" userId="929e631b-3f06-478c-bee9-1127c2ba4d8c" providerId="ADAL" clId="{C58D9DD2-FCF1-4617-BC02-21D0A9645F45}" dt="2025-06-04T10:19:51.327" v="1299" actId="20577"/>
          <ac:spMkLst>
            <pc:docMk/>
            <pc:sldMk cId="2663171380" sldId="262"/>
            <ac:spMk id="3" creationId="{0F3A87F0-65F6-74CC-10E1-26B6F0197B4C}"/>
          </ac:spMkLst>
        </pc:spChg>
      </pc:sldChg>
      <pc:sldChg chg="modSp mod">
        <pc:chgData name="ANDRIATSITOHAINA Simon" userId="929e631b-3f06-478c-bee9-1127c2ba4d8c" providerId="ADAL" clId="{C58D9DD2-FCF1-4617-BC02-21D0A9645F45}" dt="2025-06-04T09:54:53.432" v="798" actId="21"/>
        <pc:sldMkLst>
          <pc:docMk/>
          <pc:sldMk cId="528343563" sldId="263"/>
        </pc:sldMkLst>
        <pc:spChg chg="mod">
          <ac:chgData name="ANDRIATSITOHAINA Simon" userId="929e631b-3f06-478c-bee9-1127c2ba4d8c" providerId="ADAL" clId="{C58D9DD2-FCF1-4617-BC02-21D0A9645F45}" dt="2025-06-03T18:20:38.216" v="220"/>
          <ac:spMkLst>
            <pc:docMk/>
            <pc:sldMk cId="528343563" sldId="263"/>
            <ac:spMk id="2" creationId="{F9510939-5315-4FB1-C507-374C28C7C4C3}"/>
          </ac:spMkLst>
        </pc:spChg>
        <pc:spChg chg="mod">
          <ac:chgData name="ANDRIATSITOHAINA Simon" userId="929e631b-3f06-478c-bee9-1127c2ba4d8c" providerId="ADAL" clId="{C58D9DD2-FCF1-4617-BC02-21D0A9645F45}" dt="2025-06-04T09:54:53.432" v="798" actId="21"/>
          <ac:spMkLst>
            <pc:docMk/>
            <pc:sldMk cId="528343563" sldId="263"/>
            <ac:spMk id="3" creationId="{0F3A87F0-65F6-74CC-10E1-26B6F0197B4C}"/>
          </ac:spMkLst>
        </pc:spChg>
      </pc:sldChg>
      <pc:sldChg chg="modSp add mod">
        <pc:chgData name="ANDRIATSITOHAINA Simon" userId="929e631b-3f06-478c-bee9-1127c2ba4d8c" providerId="ADAL" clId="{C58D9DD2-FCF1-4617-BC02-21D0A9645F45}" dt="2025-06-04T10:11:41.575" v="1265" actId="20577"/>
        <pc:sldMkLst>
          <pc:docMk/>
          <pc:sldMk cId="959232084" sldId="264"/>
        </pc:sldMkLst>
        <pc:spChg chg="mod">
          <ac:chgData name="ANDRIATSITOHAINA Simon" userId="929e631b-3f06-478c-bee9-1127c2ba4d8c" providerId="ADAL" clId="{C58D9DD2-FCF1-4617-BC02-21D0A9645F45}" dt="2025-06-03T18:20:12.644" v="216"/>
          <ac:spMkLst>
            <pc:docMk/>
            <pc:sldMk cId="959232084" sldId="264"/>
            <ac:spMk id="2" creationId="{F9510939-5315-4FB1-C507-374C28C7C4C3}"/>
          </ac:spMkLst>
        </pc:spChg>
        <pc:spChg chg="mod">
          <ac:chgData name="ANDRIATSITOHAINA Simon" userId="929e631b-3f06-478c-bee9-1127c2ba4d8c" providerId="ADAL" clId="{C58D9DD2-FCF1-4617-BC02-21D0A9645F45}" dt="2025-06-04T10:11:41.575" v="1265" actId="20577"/>
          <ac:spMkLst>
            <pc:docMk/>
            <pc:sldMk cId="959232084" sldId="264"/>
            <ac:spMk id="3" creationId="{0F3A87F0-65F6-74CC-10E1-26B6F0197B4C}"/>
          </ac:spMkLst>
        </pc:spChg>
      </pc:sldChg>
    </pc:docChg>
  </pc:docChgLst>
  <pc:docChgLst>
    <pc:chgData name="ANDRIATSITOHAINA Simon" userId="929e631b-3f06-478c-bee9-1127c2ba4d8c" providerId="ADAL" clId="{B7D3C6C3-8C57-40B7-9877-323F37D5AB81}"/>
    <pc:docChg chg="undo custSel delSld modSld">
      <pc:chgData name="ANDRIATSITOHAINA Simon" userId="929e631b-3f06-478c-bee9-1127c2ba4d8c" providerId="ADAL" clId="{B7D3C6C3-8C57-40B7-9877-323F37D5AB81}" dt="2025-09-22T05:37:51.215" v="161" actId="5793"/>
      <pc:docMkLst>
        <pc:docMk/>
      </pc:docMkLst>
      <pc:sldChg chg="modSp mod">
        <pc:chgData name="ANDRIATSITOHAINA Simon" userId="929e631b-3f06-478c-bee9-1127c2ba4d8c" providerId="ADAL" clId="{B7D3C6C3-8C57-40B7-9877-323F37D5AB81}" dt="2025-09-17T07:12:53.573" v="68" actId="1076"/>
        <pc:sldMkLst>
          <pc:docMk/>
          <pc:sldMk cId="346573934" sldId="256"/>
        </pc:sldMkLst>
        <pc:spChg chg="mod">
          <ac:chgData name="ANDRIATSITOHAINA Simon" userId="929e631b-3f06-478c-bee9-1127c2ba4d8c" providerId="ADAL" clId="{B7D3C6C3-8C57-40B7-9877-323F37D5AB81}" dt="2025-09-17T07:12:53.573" v="68" actId="1076"/>
          <ac:spMkLst>
            <pc:docMk/>
            <pc:sldMk cId="346573934" sldId="256"/>
            <ac:spMk id="2" creationId="{F9510939-5315-4FB1-C507-374C28C7C4C3}"/>
          </ac:spMkLst>
        </pc:spChg>
        <pc:spChg chg="mod">
          <ac:chgData name="ANDRIATSITOHAINA Simon" userId="929e631b-3f06-478c-bee9-1127c2ba4d8c" providerId="ADAL" clId="{B7D3C6C3-8C57-40B7-9877-323F37D5AB81}" dt="2025-09-17T07:06:16.784" v="18" actId="1076"/>
          <ac:spMkLst>
            <pc:docMk/>
            <pc:sldMk cId="346573934" sldId="256"/>
            <ac:spMk id="7" creationId="{66595CAD-3E15-A431-97E7-9AAD51AB7807}"/>
          </ac:spMkLst>
        </pc:spChg>
      </pc:sldChg>
      <pc:sldChg chg="addSp delSp modSp mod">
        <pc:chgData name="ANDRIATSITOHAINA Simon" userId="929e631b-3f06-478c-bee9-1127c2ba4d8c" providerId="ADAL" clId="{B7D3C6C3-8C57-40B7-9877-323F37D5AB81}" dt="2025-09-17T07:11:52.087" v="45" actId="1440"/>
        <pc:sldMkLst>
          <pc:docMk/>
          <pc:sldMk cId="641573063" sldId="258"/>
        </pc:sldMkLst>
        <pc:spChg chg="del">
          <ac:chgData name="ANDRIATSITOHAINA Simon" userId="929e631b-3f06-478c-bee9-1127c2ba4d8c" providerId="ADAL" clId="{B7D3C6C3-8C57-40B7-9877-323F37D5AB81}" dt="2025-09-17T07:07:54.245" v="24" actId="478"/>
          <ac:spMkLst>
            <pc:docMk/>
            <pc:sldMk cId="641573063" sldId="258"/>
            <ac:spMk id="2" creationId="{F9510939-5315-4FB1-C507-374C28C7C4C3}"/>
          </ac:spMkLst>
        </pc:spChg>
        <pc:spChg chg="del mod">
          <ac:chgData name="ANDRIATSITOHAINA Simon" userId="929e631b-3f06-478c-bee9-1127c2ba4d8c" providerId="ADAL" clId="{B7D3C6C3-8C57-40B7-9877-323F37D5AB81}" dt="2025-09-17T07:07:59.923" v="26" actId="478"/>
          <ac:spMkLst>
            <pc:docMk/>
            <pc:sldMk cId="641573063" sldId="258"/>
            <ac:spMk id="3" creationId="{0F3A87F0-65F6-74CC-10E1-26B6F0197B4C}"/>
          </ac:spMkLst>
        </pc:spChg>
        <pc:spChg chg="del">
          <ac:chgData name="ANDRIATSITOHAINA Simon" userId="929e631b-3f06-478c-bee9-1127c2ba4d8c" providerId="ADAL" clId="{B7D3C6C3-8C57-40B7-9877-323F37D5AB81}" dt="2025-09-17T07:08:33.841" v="33" actId="478"/>
          <ac:spMkLst>
            <pc:docMk/>
            <pc:sldMk cId="641573063" sldId="258"/>
            <ac:spMk id="7" creationId="{31DFA938-6F01-48FB-7551-9E928C00B22B}"/>
          </ac:spMkLst>
        </pc:spChg>
        <pc:spChg chg="add del mod">
          <ac:chgData name="ANDRIATSITOHAINA Simon" userId="929e631b-3f06-478c-bee9-1127c2ba4d8c" providerId="ADAL" clId="{B7D3C6C3-8C57-40B7-9877-323F37D5AB81}" dt="2025-09-17T07:07:57.527" v="25" actId="478"/>
          <ac:spMkLst>
            <pc:docMk/>
            <pc:sldMk cId="641573063" sldId="258"/>
            <ac:spMk id="304" creationId="{4DD59262-08CA-6201-A5E6-AF8608F0D873}"/>
          </ac:spMkLst>
        </pc:spChg>
        <pc:spChg chg="add del mod">
          <ac:chgData name="ANDRIATSITOHAINA Simon" userId="929e631b-3f06-478c-bee9-1127c2ba4d8c" providerId="ADAL" clId="{B7D3C6C3-8C57-40B7-9877-323F37D5AB81}" dt="2025-09-17T07:08:36.921" v="34" actId="478"/>
          <ac:spMkLst>
            <pc:docMk/>
            <pc:sldMk cId="641573063" sldId="258"/>
            <ac:spMk id="306" creationId="{298D07C3-6140-2102-63F1-1158267E7524}"/>
          </ac:spMkLst>
        </pc:spChg>
        <pc:graphicFrameChg chg="del">
          <ac:chgData name="ANDRIATSITOHAINA Simon" userId="929e631b-3f06-478c-bee9-1127c2ba4d8c" providerId="ADAL" clId="{B7D3C6C3-8C57-40B7-9877-323F37D5AB81}" dt="2025-09-17T07:06:29.921" v="19" actId="478"/>
          <ac:graphicFrameMkLst>
            <pc:docMk/>
            <pc:sldMk cId="641573063" sldId="258"/>
            <ac:graphicFrameMk id="4" creationId="{2F014989-852F-2253-4470-570C1A557B0F}"/>
          </ac:graphicFrameMkLst>
        </pc:graphicFrameChg>
        <pc:graphicFrameChg chg="add mod">
          <ac:chgData name="ANDRIATSITOHAINA Simon" userId="929e631b-3f06-478c-bee9-1127c2ba4d8c" providerId="ADAL" clId="{B7D3C6C3-8C57-40B7-9877-323F37D5AB81}" dt="2025-09-17T07:06:58.816" v="20"/>
          <ac:graphicFrameMkLst>
            <pc:docMk/>
            <pc:sldMk cId="641573063" sldId="258"/>
            <ac:graphicFrameMk id="5" creationId="{39A579D1-239F-A101-8D68-BD9F26C517A2}"/>
          </ac:graphicFrameMkLst>
        </pc:graphicFrameChg>
        <pc:graphicFrameChg chg="add mod">
          <ac:chgData name="ANDRIATSITOHAINA Simon" userId="929e631b-3f06-478c-bee9-1127c2ba4d8c" providerId="ADAL" clId="{B7D3C6C3-8C57-40B7-9877-323F37D5AB81}" dt="2025-09-17T07:10:18.034" v="38"/>
          <ac:graphicFrameMkLst>
            <pc:docMk/>
            <pc:sldMk cId="641573063" sldId="258"/>
            <ac:graphicFrameMk id="308" creationId="{40EA7FFC-9A1E-869F-BAF7-EEA0995D848B}"/>
          </ac:graphicFrameMkLst>
        </pc:graphicFrameChg>
        <pc:picChg chg="del">
          <ac:chgData name="ANDRIATSITOHAINA Simon" userId="929e631b-3f06-478c-bee9-1127c2ba4d8c" providerId="ADAL" clId="{B7D3C6C3-8C57-40B7-9877-323F37D5AB81}" dt="2025-09-17T07:08:31.434" v="32" actId="478"/>
          <ac:picMkLst>
            <pc:docMk/>
            <pc:sldMk cId="641573063" sldId="258"/>
            <ac:picMk id="6" creationId="{081E1973-8C62-5730-BD50-0F81577D461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8" creationId="{00000000-0008-0000-0000-00000104000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9" creationId="{00000000-0008-0000-0000-00000104000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0" creationId="{00000000-0008-0000-0000-00000104000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1" creationId="{00000000-0008-0000-0000-00000104000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2" creationId="{00000000-0008-0000-0000-00000104000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3" creationId="{5FA654E9-B9D9-4A90-ABF9-968D7E4BA2F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4" creationId="{648968AC-DC38-42C3-B45E-1F89EF4F539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5" creationId="{C736909A-D76B-4B05-B15B-3A0A315AEA3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6" creationId="{3EF71956-C32A-41AD-BC54-AC9082AC710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7" creationId="{363C0774-D746-4D7C-8631-60710F4C62E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8" creationId="{FF8A34A2-D932-4EBE-87FE-2EB93286979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9" creationId="{0DD49AEB-B6C9-4E94-9627-F78A5F16B3D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0" creationId="{F425D5A0-846F-427D-9EC2-3ECB5CE56C0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1" creationId="{136B9EE1-D634-40A9-82DF-701CFF90894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2" creationId="{3F1197AA-0D1A-444E-9681-6FB9B29F4B6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" creationId="{C59C67EA-6315-418B-8C53-14FB2B802D4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" creationId="{69D7B782-030A-41EF-8538-0F3007267DC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" creationId="{7B3BCD43-19BC-4230-BC4A-D1AF7CB0D7B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" creationId="{DA26C37F-B9C1-4E2A-A4CF-F6A96B39A2C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7" creationId="{FC4A60F1-223C-4619-9B0D-7D949E04C49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8" creationId="{E6766602-00C1-491C-801E-8127E2E911C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9" creationId="{B4D755D3-FEEA-4302-AB6D-B3F781417C3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30" creationId="{F2319CF3-9021-42ED-B3DB-05E62D6D819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31" creationId="{E08A1BD6-CF5C-4400-8CA4-DC8841E653E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32" creationId="{CF714D9F-9A8E-4BFD-A730-448C9AEAFF6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33" creationId="{A788FB96-C56D-416F-9861-0FA1D63C280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34" creationId="{60D31442-078C-4518-9EF5-FBB1EF6773A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35" creationId="{009F9BA9-17D0-4D47-A395-F81DD69B2A1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36" creationId="{AD753E47-BB92-409E-965C-77D2895E7FC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37" creationId="{9A27D5F8-24F9-4528-BDC0-22DA2C8401C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38" creationId="{E40B2C90-005B-4D96-B335-4DAB4105151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39" creationId="{57C64AAC-F606-4513-9323-FCF59ED19DC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40" creationId="{65D0AA3C-FAC0-476F-9C36-AB4402AA5EA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41" creationId="{B68A60E5-8B6A-419B-A4E9-E418FFE2E33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42" creationId="{F4E9EDB0-5F89-4B08-9AC4-1DA9D7C20A0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43" creationId="{99B572F5-6114-419E-9F32-75B0272A99E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44" creationId="{1A4DC700-C72E-443D-A218-80BC14D6F51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45" creationId="{3CE58597-2AF6-40C8-B1C7-18E18C67FB6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46" creationId="{F88ED10C-4CC0-4659-9123-D47E4B09B4C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47" creationId="{2CF276A5-060A-4D48-B44B-C5459145790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48" creationId="{64D2E78D-77E0-4ECF-BAD1-C10B09D4009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49" creationId="{AFFCAA9B-70D7-45C1-A7DA-C1C1F18005C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50" creationId="{20D5465F-1DE3-477A-A124-EAECDCAE78C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51" creationId="{C563A649-0A32-41C4-BF73-CF106761E6E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52" creationId="{64A4A47A-D09E-4A01-A379-5DAB0E7FC6B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53" creationId="{C19E2A91-4BDD-4CBA-A7D0-0597100A09F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54" creationId="{74059A12-E0AD-4D32-A519-45F259BCE56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55" creationId="{6C083761-E0C9-4F0A-A3B8-47123347471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56" creationId="{2B961F3D-3FB8-4B1D-9D36-2062CFAE24D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57" creationId="{DA58B1CB-03E8-449E-AA05-D445D3221DC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58" creationId="{070DFD51-34F2-46BE-A636-D285F20650E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59" creationId="{ED1D7F19-A042-41C4-A221-9F9BB063995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60" creationId="{C69DE17D-53FB-49A0-8E64-E4173ED09B4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61" creationId="{F3AE6E1F-912E-4D60-B4DF-FC493DA20A8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62" creationId="{3D975101-6CEB-4E6C-8386-44D30938089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63" creationId="{CF5B0DF3-27B4-4A9F-B0AA-A6689127E26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64" creationId="{D1D76D43-DA45-4288-BBFE-D0B06F23383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65" creationId="{9EE150B1-6610-4954-BF49-39125FAB246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66" creationId="{B4B60D72-4EAB-40AE-8292-B9504568E66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67" creationId="{C7556B0B-3779-449E-A085-D01EBA0AB94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68" creationId="{B1DFE613-FC5C-4315-BD2E-E867E549020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69" creationId="{FF3B9BF7-931F-4B36-8B92-FA5DE389CA3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70" creationId="{FEF29557-BF21-4FFC-8AB5-BDB8888645F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71" creationId="{9577A8B2-76E9-4FB4-ADEB-9AAF954FCF6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72" creationId="{396B6B93-83FF-4498-B058-10E380A66D1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73" creationId="{34EF03AD-985B-4DE3-AEE5-CA9271396B2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74" creationId="{B2044838-FD19-41A3-A262-D8FB01EB4CE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75" creationId="{68A7CAA7-5536-4D92-B64E-8E5E3641A7F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76" creationId="{2F964442-2B40-4779-A464-8CF4F6C6338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77" creationId="{5DC27741-99BD-4A44-89D1-EC1C0036EA9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78" creationId="{785EE030-23DF-4401-8898-0C102C760B6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79" creationId="{12268082-95D0-49F5-B0CB-F51E85AA98C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80" creationId="{3FD50E45-A42B-415A-90B6-70D8CFDD3A3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81" creationId="{E00963D5-15D0-4305-A040-164EAFC0E2C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82" creationId="{22E5A98E-B74D-491A-B13B-E46066BEB87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83" creationId="{EC655FC4-ED39-4433-930A-4CD42B28C1E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84" creationId="{710A9988-A7D3-45BE-90BD-D530C2D935A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85" creationId="{4436BA21-3057-4C42-9CAC-9B3673DFD01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86" creationId="{6ED175D1-DC61-497D-8D6E-123D7EBE025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87" creationId="{0C2AF3CB-0B6F-484D-8746-38010131E45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88" creationId="{00B221CC-EE99-49A3-B6C5-07C54AD3F8D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89" creationId="{B0131A74-223D-4F56-83A6-6E926F8BF68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90" creationId="{B65403A4-537F-4FDA-A4CD-ED4EE642D2D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91" creationId="{D61F111B-B50D-47B6-B534-4B46D22204B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92" creationId="{008FE46B-E7A5-4330-A45A-EF264B41979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93" creationId="{841C3400-2501-4D98-96C9-5ACD8011242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94" creationId="{DB76392D-45E8-468E-921A-B53F7CC7427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95" creationId="{51E6BE08-F9AF-4348-9FA7-FD81AF05C89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96" creationId="{BCD8150D-181F-4B25-8646-AB2C2510151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97" creationId="{7474CE35-96B9-44CA-A1AF-6B6DF232526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98" creationId="{9539BBD5-E541-4733-85E8-1D7C3E25A6F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99" creationId="{1A74607E-DFD5-43EB-9D33-1EF1690EA31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00" creationId="{0BE8C07E-FF65-4461-8B1E-E17D8C6558B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01" creationId="{E551EB41-0C06-4D0E-A3A3-17DDCCB9ECB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02" creationId="{E3EF2459-5A13-4BB3-B57D-118D8D0B172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03" creationId="{222F6171-B3B9-4A43-BCE9-791C66918B8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04" creationId="{36928148-7609-433B-BA9F-9B537BF624F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05" creationId="{2E692BDF-1F4F-4EDD-80A4-AB3AA6BC305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06" creationId="{C2A901CB-77A0-4DC8-852A-4DD3CD14243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07" creationId="{8A38C633-6EB7-4F22-97D5-39DAB0672C9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08" creationId="{79BCA3D9-82FD-4F68-962E-23D82F78BD3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09" creationId="{5625321F-FC86-46F4-9A21-5E08E25847D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10" creationId="{47537557-F7E8-4F1C-B11E-52416C381AB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11" creationId="{91161C81-E4F2-4482-98D5-B65FDFD648F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12" creationId="{5868C7D1-CC69-46F4-9B59-199C9A0508C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13" creationId="{1F54069B-85EF-4D37-B47B-0030879C80D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14" creationId="{AAA22CDE-CBCA-42DB-9552-D782D018247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15" creationId="{DE8B62EE-910C-4EFF-91DD-5C8D1EE6AF7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16" creationId="{9F4F4839-BFA6-4CA6-91E9-0B6B70C5BCE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17" creationId="{F32BFC6E-D052-405A-B4AB-85AC7D93318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18" creationId="{273B84DF-2DBD-4305-AB4E-260256BDE38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19" creationId="{74E815EA-615F-4A82-A615-44EE8E0437C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20" creationId="{B57A8BA6-4E01-467D-BB31-AAF9EC9613F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21" creationId="{E665B9FE-233A-4C82-BEB4-D70B467A774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22" creationId="{C6E6367E-48DD-476D-B9B2-418C5E0069E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23" creationId="{F70F3123-F555-4D91-A7BC-E620EF9DC54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24" creationId="{D0C714C6-1911-4A8E-88A3-0940E1023D7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25" creationId="{495B7E67-5283-4293-BC68-0156683A6EB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26" creationId="{9778AEA0-BF19-4256-886C-6425EF26F75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27" creationId="{BC1C0E4D-77CD-4BDC-9F19-814BBEE4858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28" creationId="{DEC127F4-0530-4AFC-9D0B-A69C8EBFC79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29" creationId="{D81D3B7B-6408-4BE4-B3F9-59E24321383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30" creationId="{DBEA530B-2C86-4F4F-AE5E-EB16F32C4F5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31" creationId="{8910312F-6BD9-4C76-A7C3-443E991D5B3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32" creationId="{EE680082-4819-4BDC-B660-571074B8BB0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33" creationId="{8341502D-AF0D-4AF7-8521-E75877BD332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34" creationId="{37203918-55F4-41F8-A532-00AF5166F32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35" creationId="{C31B9F1C-D65F-4105-9DD4-F4B0F9199AA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36" creationId="{BF29F2B6-56F0-44D8-AD06-5AAEEC7BF90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37" creationId="{AA0B9F48-6130-4A3D-8EE7-3D82F32696D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38" creationId="{04297F59-B4EF-4391-B919-E0CD3550375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39" creationId="{1361F87F-2FF2-492A-9B62-95E2117D37D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40" creationId="{841E8FE7-4146-4C0A-9CB3-F5410D4CCA8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41" creationId="{A4ECEEA0-645A-43C0-BF9A-48727892B8C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42" creationId="{352D126F-4F9C-4C0B-8047-B7A3E02A990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43" creationId="{6C281992-8467-4CED-A35A-A2E80495805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44" creationId="{C3FBB2A2-F8E1-4F4A-8591-202C71E6256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45" creationId="{A4545456-E512-4530-B1CA-DAD6E9CE1AA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46" creationId="{A3BFC6C3-CC79-46CC-909B-3DFAC0A3607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47" creationId="{92ABACAD-A235-4AF1-9CED-29B4BB2DAB7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48" creationId="{8A3F7C81-EFDF-42C2-8D37-675CB781153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49" creationId="{180C7C3D-BD21-478C-AED2-4FCE9972C11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50" creationId="{8D4F9E91-D0D4-402C-8613-F7823FAF732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51" creationId="{9922F361-A624-4D51-A8F6-219BCD6505E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52" creationId="{F022D1EC-51FA-44DA-99C8-8B36FF76A69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53" creationId="{65D9E4BF-B79E-474D-B334-2704187F485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54" creationId="{04154BEC-937E-4B74-AE55-63D99F2278D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55" creationId="{9CA63417-7CA5-4B69-84BE-787DE4802BB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56" creationId="{64E7A3F1-9354-401D-8C3A-FB9DA1269C2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57" creationId="{B0BE8864-9C48-44D7-83E7-B566340544B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58" creationId="{0EBC9D8F-54A0-4F07-9675-9D30A99A2D7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59" creationId="{BED29B73-A56F-41CD-A97D-1A639C712E0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60" creationId="{5D5359E9-DE55-44D6-8136-E6AF17D0567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61" creationId="{AAC4DF09-7E13-47C4-8328-78B9D6B1B70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62" creationId="{C9D712F1-8C73-4688-97B7-23BB3986425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63" creationId="{BF7D8F89-6B70-4067-A88C-6B6CD638D24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64" creationId="{240E19B4-54F5-4140-92AB-440E7A683BB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65" creationId="{2F050B1C-86F8-46B5-95E6-4EEE1E2172D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66" creationId="{2A7DF018-DCB9-4F4E-9144-C0FFC4BC4F9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67" creationId="{1D81B452-2A3F-45E7-A0CF-09D49AC575C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68" creationId="{8CC5E08E-E662-4E1A-B5AA-AAA06873694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69" creationId="{42C88FE7-BA30-4EDD-8FFB-8E082041F07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70" creationId="{6614E424-E1E0-42ED-9A4F-E9DEB33B71E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71" creationId="{B6F950A0-E949-4FBB-A6F7-0DE89A9EC34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72" creationId="{24FC30F3-2779-43DC-9396-7030621F825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73" creationId="{80E953B9-E1F4-40F0-B26E-F538B849A49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74" creationId="{BA4F09E0-6D4C-4C2F-B8E2-39F68696816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75" creationId="{88ED2F71-FF21-4E48-BD01-E4BD304A7FD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76" creationId="{1BFCC654-797C-4F06-B61F-393046199A7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77" creationId="{B54ED512-7AE4-4A56-B59F-2F0BFD366A3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78" creationId="{B566121B-5184-4D90-95D0-E382B7CE54E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79" creationId="{DFF2E583-B3FC-4DBC-A980-4FA9D8FDC5E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80" creationId="{4370499C-FCB5-4523-8170-E09935D4E7E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81" creationId="{CC1A1A10-3C6D-44C1-833A-960D0694A67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82" creationId="{EA8D837F-218F-4434-AE11-75C7E42F936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83" creationId="{99B25859-CD2C-4177-8791-429FB2F6C8D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84" creationId="{4333A372-F701-4E88-A652-5E34F036A5C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85" creationId="{0C047012-A917-4D37-AAAF-E8241EF6214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86" creationId="{C051F528-A8CC-4A4D-B692-3296004F50D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87" creationId="{246E58E6-FC12-43A7-A228-6C4E29654B5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88" creationId="{017BEA87-AE4F-4E81-8F07-72D8742F4C6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89" creationId="{E3BA35C0-EE5C-4592-B66A-CD32B59CD78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90" creationId="{AA2CB34D-620F-4DCE-A751-54D255CBACB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91" creationId="{B7ECFBB1-31D4-4BC5-8C30-ED39E4305EF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92" creationId="{07B22739-F679-4166-8177-31A9646CD04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93" creationId="{875EA235-8871-4034-8279-F0FA944BBBB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94" creationId="{07B8A5F8-A09B-491F-B479-00321C9E8C4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95" creationId="{87F3E0F4-ADF4-414F-9F0A-87192D6ADE7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96" creationId="{6DC904A6-F69B-4E76-93A8-EB75E8F0ADD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97" creationId="{B0AF1F15-506F-4BC3-AD1A-834891FE154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98" creationId="{220DB211-1D8B-4986-BC26-BC7AB19118D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199" creationId="{DA4C9A77-568F-469E-9B75-129EC1E5C7A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00" creationId="{33DC1C57-C7B0-4455-A4AB-7FA2CFDCAEE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01" creationId="{1C001BCA-7B6E-4E2C-8C9F-BF5AE201C30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02" creationId="{4CB031D0-8028-4310-A920-621A26346DE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03" creationId="{A93B774F-0CF0-4ED9-AD01-0323CBF6D41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04" creationId="{6BAAB600-2E77-4DC7-B36B-3BA72D4C590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05" creationId="{96EFC478-34FE-4B8C-B068-8EA52D54DAD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06" creationId="{3044BD3A-3DCE-40AF-8F8E-1CAB98D676E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07" creationId="{C93D0A26-A6A7-4053-8375-FEAF7080786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08" creationId="{F71A9CEB-6B51-484F-8ED3-29F35D34D49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09" creationId="{DCA74DB8-F819-41A5-A3F4-9799CA689AE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10" creationId="{61DA39A2-5ACB-4E45-8F43-F5E237376EE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11" creationId="{8AA38AAC-F4B4-4E6C-96EE-56DDF8DEC69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12" creationId="{153A1CE0-789F-4E70-86FC-2565A0C2000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13" creationId="{69839A38-95AF-4A3B-9734-9ECE4134B38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14" creationId="{061EF29C-32A7-4F9C-9209-B95FFD0B852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15" creationId="{330440D5-1D64-40BC-AEFF-86901410099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16" creationId="{6F7CA887-B128-4FE2-BA8C-867EBEBD4B0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17" creationId="{D8DDB113-B2BA-4B4C-B15F-782867969B4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18" creationId="{3E496410-45CC-407F-AC3D-C83E6B4B05B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19" creationId="{A123F062-AF48-4789-AF89-FC9ED67DDD1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20" creationId="{E5F68251-D9BD-49CC-9B2D-09EE1675D95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21" creationId="{AEAC278B-D5E4-49A1-B148-8A4F8A5BDF8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22" creationId="{AA56A714-2E58-424E-9E5C-B01F5A7DF85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23" creationId="{6B8EA27D-7EE1-4344-9B03-BD9EF76F17F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24" creationId="{1E6FD263-5A39-4438-8033-E64E016406F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25" creationId="{FE876081-700D-421C-A1DF-1208955E8AA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26" creationId="{45BE4072-34EC-40CC-AFF9-5DC2F5ED69F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27" creationId="{0389F374-D4FC-474C-8CBD-1C777516969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28" creationId="{5D614048-08FC-4BE4-A573-E9C2EAAAD8D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29" creationId="{DB525656-60AA-4DC6-9359-4E56CF095CA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0" creationId="{EBB43CFF-3AA5-49D4-BD1D-169B2D1B76B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1" creationId="{93DF5954-A8C5-480F-9398-B59E480BC3C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2" creationId="{96E86E01-E91A-45AD-8329-7E3BBCB51DD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3" creationId="{66021759-1AE3-4211-B59C-10F91EBE2B1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4" creationId="{5F9E8A14-E691-4787-A045-B61D8FE24A1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5" creationId="{8A5945EB-0C60-405F-9FF0-2F30715B307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6" creationId="{3E1AB54E-847B-4A6D-9D3E-B01635AEC1F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7" creationId="{85B0C3B6-EE11-4B67-A304-A2D317ABAA5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8" creationId="{ADCC27F5-E91C-4170-8E67-0ED7A905F94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9" creationId="{AF3C3E31-D350-47E9-9E5F-60D2E089CE5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0" creationId="{94B601E4-82DC-4525-B5EE-1C6EB3ECCAD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1" creationId="{102E0D4D-DDA8-4753-94B1-E67C6C12A97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2" creationId="{036CB8DA-2147-4FAC-A3B3-1150BF9B47B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3" creationId="{6C053B12-1CB7-417C-80AF-71345410E56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4" creationId="{0027DC74-48D4-429F-B2AA-424DE82C0DC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5" creationId="{73D4431A-71B9-4D94-A19D-9BFE1646846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6" creationId="{E2725A99-8D33-4461-8EB6-0250ECAB8F3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7" creationId="{D4C51E86-AC36-4F18-9CBC-B1E2001B1ED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8" creationId="{404998AD-78BC-463C-BC93-A12F02B25E2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9" creationId="{86E48FBD-C20D-407C-941E-09120FCC27E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0" creationId="{7046A444-4065-4E28-ACE7-CB856631816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1" creationId="{8B42DD45-E819-493E-8E59-A9CA6947938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2" creationId="{B4170458-729B-4174-A251-741A0B10FA4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3" creationId="{00417E40-9390-4212-8E63-A16C7712BB2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4" creationId="{EFD9074B-366F-44C8-A75D-D3A2D99906B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5" creationId="{64B41EF3-8E8E-4800-8214-146DDE39C3D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6" creationId="{88B0BFD3-0CC0-4A38-BA9B-23B4F5387D8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7" creationId="{817D0BD0-D8FC-4611-BA9D-870375960BA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8" creationId="{D8481B9F-A890-4EEB-9C54-546A7C44B60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9" creationId="{A8615CA7-59D8-438D-B408-CA30A655A69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0" creationId="{BA73CD41-040B-4B79-80DE-B9F1AC137B6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1" creationId="{3EA9AD08-5B21-4723-95E6-3EEE31751E3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2" creationId="{9C355F16-32BD-4DAC-BB87-58E1C0DD146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3" creationId="{9DF1939D-BAD2-46AF-916F-CFA23184466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4" creationId="{1F1D825B-F82C-45B2-9FFB-9E9F5EEABC2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5" creationId="{9C21E8D5-D75C-4EE9-AE24-96EB9CDF897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6" creationId="{ECB435BF-C191-4DDD-9857-74D1176CD27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7" creationId="{58EAE724-CC0E-42F1-A00A-1286FA1EDD0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8" creationId="{278404A4-BE32-4A13-B60E-9AF9974C6BE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9" creationId="{7E851422-C41E-402E-BF3B-296E84A9AAF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70" creationId="{8DCD5D28-F3A3-4D38-AC69-B9359296FD5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71" creationId="{53460CA1-8E2D-40FF-8962-2E8FEFD8AE4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72" creationId="{1B758FF1-2A0C-472E-9F9C-D7CAC315C29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73" creationId="{594C77CF-911E-4E66-B0EC-28626BBFAC2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74" creationId="{985F90B6-E08A-4958-BFF9-3B5EF61D939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75" creationId="{1B79F6F6-D56E-4F54-A816-25FAA5314F7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76" creationId="{2B61F3E5-10BB-4A52-A2F0-900F93C621F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77" creationId="{D71218B1-8A2E-4EB6-AAAC-414A85F71E8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78" creationId="{4EF11D7F-AA6D-4B4E-A328-0E745104194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79" creationId="{9E0AD8C3-057C-44BB-93CB-9C470B1C7C1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80" creationId="{AD730DDD-E1F0-4B62-B1AC-B036A6122EB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81" creationId="{94A16523-0E8B-4655-A65E-E46CC22C66A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82" creationId="{52B0F91C-9F4B-4CC4-8F9F-E7F8C40C2CF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83" creationId="{50AE1F7A-B1D7-4E10-8A9B-3E83F2A710C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84" creationId="{0B552670-6894-4EC6-8516-074AB771171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85" creationId="{80ADE28A-F79F-4DF5-9E4A-FFA95EE38AE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86" creationId="{666A4F61-4F8A-48DD-B170-71A5999697A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87" creationId="{05073267-8B60-439C-A74C-86621CCC14C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88" creationId="{160AD606-F8F0-4B7D-AF78-1CC7DC090C9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89" creationId="{28264D16-426A-4657-8B39-70D490665AD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90" creationId="{2B9AF2DC-FE19-437F-BC7B-A2E48A8DF13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91" creationId="{5D961964-917E-47B1-AA50-9AD2F41DA91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92" creationId="{85D8FA76-BB98-406F-8BA9-828298A6F80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93" creationId="{41EA2BB8-B1A7-4E02-906A-93B75EFDF9D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94" creationId="{DC2A7A3D-BA85-41CB-BA3D-F4BE774F094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95" creationId="{64C70DB4-2575-4707-8821-3D7482F099E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96" creationId="{5D254CEC-4F53-439E-9F67-6177E9E45C9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97" creationId="{6D97D9CC-673F-4222-8ACC-10D0C3153AC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98" creationId="{FE4FAE93-44BA-4F90-9753-4E75C2CB5C1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99" creationId="{96F631BB-1D01-4892-B15B-7CD98035121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300" creationId="{1E2BE59B-0A75-45D2-9EA6-CEB8E57C9B8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301" creationId="{922B8EEF-C681-4C9A-8A2B-BA27DBD0FEE3}"/>
          </ac:picMkLst>
        </pc:picChg>
        <pc:picChg chg="add">
          <ac:chgData name="ANDRIATSITOHAINA Simon" userId="929e631b-3f06-478c-bee9-1127c2ba4d8c" providerId="ADAL" clId="{B7D3C6C3-8C57-40B7-9877-323F37D5AB81}" dt="2025-09-17T07:07:35.065" v="23"/>
          <ac:picMkLst>
            <pc:docMk/>
            <pc:sldMk cId="641573063" sldId="258"/>
            <ac:picMk id="302" creationId="{F35CB312-9067-4CD2-DAF9-68615999EA2D}"/>
          </ac:picMkLst>
        </pc:picChg>
        <pc:picChg chg="add del mod">
          <ac:chgData name="ANDRIATSITOHAINA Simon" userId="929e631b-3f06-478c-bee9-1127c2ba4d8c" providerId="ADAL" clId="{B7D3C6C3-8C57-40B7-9877-323F37D5AB81}" dt="2025-09-17T07:10:03.979" v="37" actId="478"/>
          <ac:picMkLst>
            <pc:docMk/>
            <pc:sldMk cId="641573063" sldId="258"/>
            <ac:picMk id="307" creationId="{4E3B608E-8BF9-FC33-2D15-B3F2C0AA07C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9" creationId="{00000000-0008-0000-0000-00000104000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0" creationId="{00000000-0008-0000-0000-00000104000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1" creationId="{00000000-0008-0000-0000-00000104000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2" creationId="{00000000-0008-0000-0000-00000104000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3" creationId="{00000000-0008-0000-0000-00000104000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4" creationId="{5FA654E9-B9D9-4A90-ABF9-968D7E4BA2F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5" creationId="{648968AC-DC38-42C3-B45E-1F89EF4F539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6" creationId="{C736909A-D76B-4B05-B15B-3A0A315AEA3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7" creationId="{3EF71956-C32A-41AD-BC54-AC9082AC710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8" creationId="{363C0774-D746-4D7C-8631-60710F4C62E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9" creationId="{FF8A34A2-D932-4EBE-87FE-2EB93286979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04" creationId="{0DD49AEB-B6C9-4E94-9627-F78A5F16B3D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05" creationId="{F425D5A0-846F-427D-9EC2-3ECB5CE56C0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06" creationId="{136B9EE1-D634-40A9-82DF-701CFF90894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07" creationId="{3F1197AA-0D1A-444E-9681-6FB9B29F4B6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08" creationId="{C59C67EA-6315-418B-8C53-14FB2B802D4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09" creationId="{69D7B782-030A-41EF-8538-0F3007267DC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10" creationId="{7B3BCD43-19BC-4230-BC4A-D1AF7CB0D7B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11" creationId="{DA26C37F-B9C1-4E2A-A4CF-F6A96B39A2C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12" creationId="{FC4A60F1-223C-4619-9B0D-7D949E04C49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13" creationId="{E6766602-00C1-491C-801E-8127E2E911C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14" creationId="{B4D755D3-FEEA-4302-AB6D-B3F781417C3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15" creationId="{F2319CF3-9021-42ED-B3DB-05E62D6D819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16" creationId="{E08A1BD6-CF5C-4400-8CA4-DC8841E653E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17" creationId="{CF714D9F-9A8E-4BFD-A730-448C9AEAFF6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18" creationId="{A788FB96-C56D-416F-9861-0FA1D63C280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19" creationId="{60D31442-078C-4518-9EF5-FBB1EF6773A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20" creationId="{009F9BA9-17D0-4D47-A395-F81DD69B2A1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21" creationId="{AD753E47-BB92-409E-965C-77D2895E7FC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22" creationId="{9A27D5F8-24F9-4528-BDC0-22DA2C8401C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23" creationId="{E40B2C90-005B-4D96-B335-4DAB4105151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24" creationId="{57C64AAC-F606-4513-9323-FCF59ED19DC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25" creationId="{65D0AA3C-FAC0-476F-9C36-AB4402AA5EA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26" creationId="{B68A60E5-8B6A-419B-A4E9-E418FFE2E33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27" creationId="{F4E9EDB0-5F89-4B08-9AC4-1DA9D7C20A0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28" creationId="{99B572F5-6114-419E-9F32-75B0272A99E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29" creationId="{1A4DC700-C72E-443D-A218-80BC14D6F51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30" creationId="{3CE58597-2AF6-40C8-B1C7-18E18C67FB6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31" creationId="{F88ED10C-4CC0-4659-9123-D47E4B09B4C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32" creationId="{2CF276A5-060A-4D48-B44B-C5459145790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33" creationId="{64D2E78D-77E0-4ECF-BAD1-C10B09D4009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34" creationId="{AFFCAA9B-70D7-45C1-A7DA-C1C1F18005C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35" creationId="{20D5465F-1DE3-477A-A124-EAECDCAE78C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36" creationId="{C563A649-0A32-41C4-BF73-CF106761E6E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37" creationId="{64A4A47A-D09E-4A01-A379-5DAB0E7FC6B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38" creationId="{C19E2A91-4BDD-4CBA-A7D0-0597100A09F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39" creationId="{74059A12-E0AD-4D32-A519-45F259BCE56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40" creationId="{6C083761-E0C9-4F0A-A3B8-47123347471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41" creationId="{2B961F3D-3FB8-4B1D-9D36-2062CFAE24D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342" creationId="{DA58B1CB-03E8-449E-AA05-D445D3221DC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43" creationId="{ADCFFE4A-35FA-BDCF-B3EE-F7D09C56D13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44" creationId="{155FDD91-C00D-F1C8-1DDF-246D79F224D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45" creationId="{B473FB57-D9E3-ADE9-837C-25702E4095C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46" creationId="{E1408196-1E05-511C-56A7-8F9E5C3949F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47" creationId="{5DE0267E-0E4C-7B09-6B57-E01B6DF97ED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48" creationId="{C700161B-2E4E-7B46-E9F2-EF738FD863C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49" creationId="{A43D2ED4-180E-5FA5-BFAD-42EBB1FC30F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50" creationId="{AB46D059-4585-D2AD-14C8-C0AA8D449F9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51" creationId="{8B63CBB6-41CE-28D7-E433-D26CF73852E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52" creationId="{9A2BF7CF-81B9-D3F8-F72C-B77B080B8CF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53" creationId="{5EA93F0A-E1CF-4A51-F676-52F41129F10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54" creationId="{2803B012-6D62-3F53-72CD-031E7536C06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55" creationId="{1E0EC239-66F5-62BD-D7BF-79C036B3725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56" creationId="{05455422-809A-DB72-FF4B-DF20C90896E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57" creationId="{B1AA5DE4-54BD-5695-D1B6-3865677C4C3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58" creationId="{E05A4CE1-24E0-B477-C960-7884F638936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59" creationId="{EE0E0D41-DEF0-9D1B-AE36-E14E7551CE8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60" creationId="{3FDB3DD5-16F8-44C6-E5A3-049618A8372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61" creationId="{4ABDFA45-8D3E-F943-5B88-E50114A4231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62" creationId="{D94070CC-EC8A-2957-3F03-D838FBAC81C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63" creationId="{10FACCBD-E032-A3BE-E835-4EB39C550B0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64" creationId="{42C7A541-73B0-7085-9FF9-0CA1E7B263B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65" creationId="{6AEDB029-DD24-ED67-8D6D-9A4EAEBA7B2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66" creationId="{50138785-73B1-ED14-C09B-EC8E8FC5411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67" creationId="{604E4D83-43BA-3486-717E-37EE30F9FB0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68" creationId="{B5C6C7AF-8780-89C2-C617-A61CD36D45A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69" creationId="{95B7E9F0-7008-E06F-57C6-7A8FD5C0F77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70" creationId="{ED5D8222-2673-6921-265E-E63B103E3BA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71" creationId="{D1299917-AACA-3B9C-28EA-E8FD98A6068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72" creationId="{C898A5CD-B0AE-67DD-6051-0276A5A9A89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73" creationId="{3A7CD16F-0CAA-E77D-F3E3-1C275F76023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74" creationId="{A9E2D5C6-5C38-0025-7A14-20F3DF1374D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75" creationId="{8F27BE06-35A8-8FFA-E8FA-FB34F04EADE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76" creationId="{758CF8C1-BAA8-B5A7-AB5F-BE852C8BD3D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77" creationId="{6D06237E-A49D-776A-A4A7-7B13B1BA0E4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78" creationId="{31395EA7-57A6-929A-ECB9-72370DFA44A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79" creationId="{D9D60854-8B96-C59D-D1FE-DF6184EBA77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80" creationId="{46C0BF60-E07F-14A1-8EDF-29E86C52E5E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81" creationId="{BCB6C08C-244D-0EAF-F3CD-756F3A8DA87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82" creationId="{24198D09-03BE-6A2D-04C6-7916042BC04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83" creationId="{8D3C27F5-A360-BF18-3C4C-8A56F55161A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84" creationId="{39BBA7D2-6004-D0C8-390A-8DB0CF94EAD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85" creationId="{695F845F-4135-C518-E8D0-F123563E836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86" creationId="{8A826838-595F-6967-7F76-867AACFD491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87" creationId="{51517F45-60E6-F7D1-4EDB-ECF95FB5932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88" creationId="{BE58BEA0-EFCD-609C-4429-4D0EC93107C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89" creationId="{0971A788-18AA-8A34-702E-0522A68A300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90" creationId="{47564AE4-F4D4-C358-15D3-B7F1DAB94DC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91" creationId="{54AB25C4-54FA-64D1-83B2-42A0D1E2BD8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92" creationId="{B7AFD268-C84E-F1A9-BFEE-1602F981D75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93" creationId="{CA3B6C80-0CD6-19C6-45E0-87DBD69A260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94" creationId="{42047D7D-7527-AF87-8B51-4A8F4557B77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95" creationId="{90D5CA90-37EE-0460-4A4E-B8221CEC853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96" creationId="{FEE89607-8B14-E247-E367-FEDE4DC83A7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97" creationId="{83EAD1E4-7EB2-6A9D-209A-E6949E02170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98" creationId="{C6AA3D3B-179F-AC47-01E9-33444F8AFA8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399" creationId="{878FDFA5-1A54-5FB5-71A4-AD06C578081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00" creationId="{A25E39C2-BD49-DF02-3A15-F5E4DE21D58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01" creationId="{5A6D733F-0071-6C9A-9C02-EFF359B36FA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02" creationId="{3B01D2F5-3FDE-9144-19D0-3117EBD1264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03" creationId="{B146197D-D571-3114-E16B-475344479F2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04" creationId="{34EDA63C-4B6A-EE3D-5144-1B1FE22BC95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05" creationId="{6DF65282-FE35-92B9-CF9F-865F6D8857D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06" creationId="{B5DF1129-44CB-8149-8557-D2C54FBA38E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07" creationId="{B713E054-8787-F1B0-FCEB-943616451DE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08" creationId="{D86D748F-CDF5-BB57-6ED5-579744A87ED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09" creationId="{9769AFBF-94C4-D3A5-13A9-2D36F73635A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10" creationId="{EAAC3CF5-4730-1576-400D-F5D57051FB3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11" creationId="{1B11C6EA-CE71-8BFD-08EB-7B139797353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12" creationId="{14B0B405-C8B3-EE3D-22C1-44886F28F19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13" creationId="{99A79471-8A97-4669-AEFD-5C16BB41285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14" creationId="{F94A7911-38CA-FFB2-C14C-97407B46DBE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15" creationId="{31D7F7E7-9CB8-5508-39D4-D6CD85B5075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16" creationId="{2858BE75-742C-A944-FCEF-5E4E5BE0A9D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17" creationId="{E81CF0DA-FD0A-706C-60C2-9E39053D659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18" creationId="{CB92FCD1-6E49-A730-195A-BF399E115B2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19" creationId="{AC8ECF21-7877-FBAC-7F05-3695525AC34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20" creationId="{5B2E5A98-B143-8DED-F7D4-3716AB8177F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21" creationId="{D5EC89F9-9239-5EB8-B96C-234B32A59FB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22" creationId="{A58D0CBE-FC3E-FFC5-CB5D-5B8016D099D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23" creationId="{2B58AC3E-0D5A-99D9-4E32-D8FFD60C25D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24" creationId="{EB0E0906-E6B6-7762-75E4-68B1B87963F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25" creationId="{CC9F24CC-718E-9772-D0F3-8D61618768C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26" creationId="{CDD57E4A-CD41-79F7-2D13-BB4074436D6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27" creationId="{B73553FD-1AFA-CC4C-8776-CC4ABB54AB6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28" creationId="{81436591-0E61-6ADD-8099-EBDFCB67E35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29" creationId="{FA1794E1-19BF-647F-BA92-D6DB3D77A2D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30" creationId="{32BDB7A6-4162-DD21-A131-E396F01EBCA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31" creationId="{3685794C-CF5C-1340-3A73-5FE3C69A391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32" creationId="{9541E954-B65B-04A3-5302-053A658795C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33" creationId="{AC2D7E03-D76D-4E5C-38BE-9CF15FFD5C9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34" creationId="{268C37EA-BE68-7575-5A5A-2B81EFD0DD5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35" creationId="{38F62A2A-14A6-3936-15BA-20F87000AE1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36" creationId="{8E4175B5-7301-95AC-3769-697AA04A4F3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37" creationId="{571216EC-6820-E8B6-691E-719063C4035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38" creationId="{FFFD8389-61F7-6F7A-73AE-27E1B4E54AF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39" creationId="{70C54C91-CD4E-AD63-D063-DAF4DDBB1BB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40" creationId="{55C72C3E-571D-8401-0680-CEDBDFE1592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41" creationId="{8F5FE78F-9B0B-F163-A110-957C8C3DC28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42" creationId="{8F2BEDC6-3601-88BD-D482-DB41F383D7C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43" creationId="{ECA7E9D5-5060-DCEC-3571-9B64C5C505E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44" creationId="{0D2ECD0A-D920-A7DD-29E4-336CBE13EEB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45" creationId="{2864D289-0F95-CF7B-5A88-2EC78093010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46" creationId="{D3C7B9B7-2B3B-B82D-1485-ABC6063A7BC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47" creationId="{A297C39C-2D70-6686-3103-8134ACAFB44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48" creationId="{98E555B0-788C-99B0-9B4E-8FD61885090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49" creationId="{D75E1D73-67D2-F54C-5A86-1E0EC5D4887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50" creationId="{3B4D1B48-9834-E3D2-EAE2-C0D0F659187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51" creationId="{02A97F30-FADD-BE64-A826-441D2F4C304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52" creationId="{8525FDD6-6988-7390-E6D9-3665F07E1EA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53" creationId="{8C08099C-971F-76FF-75BC-7A28E8A4D38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54" creationId="{2FB95252-604F-F015-1AB8-C3CEB29488B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55" creationId="{7409735D-4BA8-CE2B-9E03-1CB52477997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56" creationId="{E4B8E55A-E19D-B308-5F0D-A0CAE72CB09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57" creationId="{8E0BCA3C-A4E5-7A87-B52E-D0FE27982CD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58" creationId="{9B8B23E5-F546-B3B0-10CC-8ED99B4BE02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59" creationId="{C863DDF0-5391-518E-7D7E-5D19FA1AF39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60" creationId="{1E05B304-DD7D-AA30-FFF2-FFD4FD523BE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61" creationId="{0B057E74-D498-8D11-16F5-BF4373F1E0E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62" creationId="{0C46E975-2788-7E11-84FA-57F3F3CD943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63" creationId="{F8238829-F52C-E0D1-422B-24AF0921998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64" creationId="{1EEC5A50-1B07-50FF-A797-078D8F5540C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65" creationId="{A66DE5B6-E9BE-3430-B2B6-A3703019478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66" creationId="{FD9A0901-CADB-A329-4ACB-45EE3CECA23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67" creationId="{6EE4CC4B-BBAF-9547-6150-796A5274BEE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68" creationId="{EC0EE515-091E-203A-BA55-5973C5653BF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69" creationId="{A9DD06DD-77E1-6EF0-AB7A-C842B7D2F64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70" creationId="{2638843A-DC80-6DF2-4181-B26CACDA2D8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71" creationId="{B721AF19-29ED-4109-9015-90AF991BBD8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72" creationId="{8CCD0648-9392-0E9E-D221-284DCB27D0A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73" creationId="{F23EA08F-5605-4051-DA7F-C0DF674B62E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74" creationId="{EE74FE55-10CB-42F6-42A6-DC7387F5690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75" creationId="{72462521-A65C-7CB7-1FC6-1E1D7A68C8C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76" creationId="{C77FFB72-B3C2-37A1-8B4B-D7EE9B89EE6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77" creationId="{037C7B0C-C6A4-1CBC-E6BC-A27127CDB23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78" creationId="{39223F1B-C92C-C293-37FE-8F929F0D32D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79" creationId="{71CA03BA-3768-FB7D-C82D-92931ABDAEB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80" creationId="{D319B80A-66FF-7D05-4260-6A453FC0E18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81" creationId="{532473B2-BC60-F051-39C2-18241F0C493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82" creationId="{EE42FDB4-8964-691F-B80D-2BA07246E26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83" creationId="{1CACC44B-0F93-9AC8-84BB-43D03949F80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84" creationId="{9F4CC9E5-EE92-ED1B-CA09-D5FF50F6228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85" creationId="{21FEF43A-1F8B-A855-011C-BA79152F92E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86" creationId="{DE2B12A0-5054-44CB-3E3D-B543C8607FC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87" creationId="{38EFC6D2-EE70-7361-3E89-F75734613CF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88" creationId="{4E55272D-8471-C8FE-3687-048F48EAFD6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89" creationId="{9835512E-54BB-2F94-02CA-686E48D54D9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90" creationId="{D3C86342-1838-07C9-47A6-2514E5188F1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91" creationId="{3D57400C-D9AB-3930-D17C-61A3FA678D0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92" creationId="{F4A3A0D7-2468-F7F8-F36A-F3F49DFEF92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93" creationId="{9A620B8C-887C-A1A5-8DE8-31442557BFD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94" creationId="{F54A44B0-FB4B-7274-61D0-9F8B58DEE15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95" creationId="{4833723F-A447-1973-AC21-D8399BFC230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96" creationId="{FEDAA140-9F7E-4F80-66B0-B2B4AE721A6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97" creationId="{2C20B06D-BB3D-FBCB-45F2-D4088208E98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98" creationId="{06A119B6-D9B9-0B71-65BA-1DDB88B37A6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499" creationId="{3E178FA0-11A0-62C3-5840-4750BDF7783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00" creationId="{75E1796F-D62C-55B7-F7F6-9714F408B32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01" creationId="{91C18C62-6011-E64B-0B71-AF4BD059DB9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02" creationId="{E2420D58-A455-0C12-0699-65040ED3359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03" creationId="{5BFAC1C8-540D-FB0A-0B3F-1A90ACA99D2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04" creationId="{A8534E14-92E7-8C1B-981D-BD5FBE80A5F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05" creationId="{6766BD23-3801-6D27-3D23-F17554691DA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06" creationId="{3BE97B8F-F3CA-5784-2969-4A0B86BED5E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07" creationId="{8CB9E7F6-A3AB-ECDC-80A4-6F3DFCE850D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08" creationId="{2496CEB3-B708-E540-D18C-848D32E4654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09" creationId="{64984E66-E404-4B8A-BE42-0EB0844201A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10" creationId="{82310683-DB85-7270-23EA-876B42092D8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11" creationId="{A90648EA-4399-5EE5-D530-FD463068670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12" creationId="{7FEE6336-491E-8621-6E40-052D42AA4B2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13" creationId="{DBD84F5C-C195-0BA8-677D-DF977FF41CD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14" creationId="{F3A5B815-F6D5-A301-7215-915371D2812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15" creationId="{3FF4BC1A-D2EC-F0E6-9FF7-D76A72E5B52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16" creationId="{D6C7A192-2CAC-DD52-0CA2-97631526DB1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17" creationId="{D3A5D0EE-C54C-CD34-A0B0-56268F0BE9F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18" creationId="{6C1E4B74-281E-E48C-7E29-C69135E580A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19" creationId="{6A99FAA1-3B00-3288-AB90-78713784740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20" creationId="{627AD4AF-87AB-4323-B222-1D603C0366E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21" creationId="{35B52AD6-D62C-FD0C-83E8-88895F383BF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22" creationId="{183BDC1D-3BDF-425E-6837-B1052EAE8EB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23" creationId="{1FE378D2-2198-7BDC-00D0-DA461688BC9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24" creationId="{2778B317-A542-A2B1-3E3E-B3B8D46D213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25" creationId="{25DF1E06-DF12-C1D2-FBF4-97607EB373C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26" creationId="{2FFA10FA-54C7-1874-BE9C-31A86556A65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27" creationId="{6A37F0C3-2E65-A07A-8C32-21AAB7DB4F5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28" creationId="{FE206E4A-42A1-A4DC-C8F3-48BE62F6BB1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29" creationId="{32E28318-51C1-DB46-F1A4-F525934E5F3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30" creationId="{DDE5091E-CE08-660A-BB55-E043C27226C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31" creationId="{0D6FB31E-A66B-513E-8F72-E16901BBBF2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32" creationId="{C4624BD1-7193-9DE2-9AEB-42678AA19DE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33" creationId="{76E66035-8014-16B9-609A-DD81C0A0938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34" creationId="{3E1C8C5A-015A-D9E8-1FFF-9074DE30C08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35" creationId="{D3949201-5125-7445-89B3-159E964CAF7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36" creationId="{FC7040DB-84E1-D2CC-FCCD-5CCFE553CC0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37" creationId="{03F60E99-FD45-7D36-C2D3-C0638F7E2D5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38" creationId="{00274489-872F-83FB-2075-49CA19A3C24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39" creationId="{50005F29-D9DF-03F4-808C-E6E5C37BC19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40" creationId="{F9FBB221-99A7-915B-CA1F-C8F104EE403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41" creationId="{DC26F29A-9FB8-FA60-E501-E03879053DE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42" creationId="{9E12DDBB-36FB-11E3-06D1-09E9280D3A4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43" creationId="{DC936F28-7263-B825-254C-5D3D050ACA2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44" creationId="{A419E80D-D30E-5CEF-F60F-BD93ACC23E2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45" creationId="{4A29285F-097B-4EAF-63DC-ECA6DFF4DFB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46" creationId="{A1B27515-AE26-3B64-CD87-03023424FF5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47" creationId="{B4097156-91EA-62E0-1981-2C8763E0608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48" creationId="{2E6A72DC-4D4C-9387-8E17-111BB8BA495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49" creationId="{0FD7CDAE-F5B7-20E6-58BA-703737F1EEF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50" creationId="{AD9564DE-D6F1-BF09-EA0E-A9780DAAD93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51" creationId="{5CA12DF8-9F5D-97FC-DD2D-91CEAC919E8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52" creationId="{62925401-8CFD-E16D-1527-68CF8E66278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53" creationId="{9E42BE92-5B76-195E-1169-EBD0FFED843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54" creationId="{76FB07A7-5502-4F34-0633-5BA358539D2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55" creationId="{79F8A679-4B78-873A-82A7-0BFEC43345F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56" creationId="{92C729F9-AD2E-C56C-28DE-F85B0DC4425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57" creationId="{8423CF52-8482-90E9-7520-A3444190909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58" creationId="{2F4D4E5B-2312-1CBC-3F85-BCF674D87D1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59" creationId="{1C96ED4B-5D48-FFC9-22A4-F865A48A6CD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60" creationId="{7C8E7731-E100-BBAD-465E-A820C099473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61" creationId="{76CBF563-3A62-C1B1-CF2A-6A7A6A30B41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62" creationId="{904774F1-84A6-A304-4C12-6CAD8FE6FD7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63" creationId="{48AB908A-348B-5EF3-DD65-1C25FAB3C25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64" creationId="{9BFB93F2-E366-E510-83AC-68DE5801D4B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65" creationId="{AD4D7283-F16E-011F-DD5D-E05DE77AB75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66" creationId="{B9E39B77-AED8-7EF1-481B-D367BA9230E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67" creationId="{C4A9BBC3-867B-0F66-E28D-7CAD607A6DE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68" creationId="{8B5D0AC1-B62E-11F0-D795-CE5720A0C88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69" creationId="{63E9AB70-A659-CC3B-DFE9-69FAF0796E6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70" creationId="{2EAC5B12-2452-BD1C-BA4D-AE44477731C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71" creationId="{A5716636-E071-FCFC-0503-EE6394F34D4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72" creationId="{49BA51E7-3210-A2F8-5AA3-D8C215FE26D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73" creationId="{EAD164D3-B144-32E8-5B7B-58E9F977042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74" creationId="{BEC94031-07FF-5A49-E25C-DBF5B4E9DA2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75" creationId="{57E0F863-9257-7C4C-5420-A860C1F3650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76" creationId="{8B5040B6-3FC5-24A6-08B5-DC8F9433506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77" creationId="{3BB92FA7-22C9-9C7E-EC91-3B7F6C7734A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78" creationId="{D5607F7D-E6FD-0F20-FD53-98A812851ED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79" creationId="{FE395DFB-927D-2FFC-3E70-09B331763140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80" creationId="{0B15A0EF-4F38-D274-F2AF-24413237D19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81" creationId="{6D2891F1-A444-9BBA-EEA2-43BF57B3219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82" creationId="{4A775268-97F3-1137-99D0-13E56FE3A4B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83" creationId="{7FC1B6A0-A758-45F2-837B-723DE39B0FC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84" creationId="{77EC27EA-FB8C-2449-350D-30FB017F580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85" creationId="{E7BBB11E-7F22-C7CC-CA29-05F35EB5AFA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86" creationId="{752F85D9-6C24-A6E2-A62F-7DF854C89FD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87" creationId="{37E6A275-50CB-342F-1D15-1697C988FEF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88" creationId="{1E9C22EE-F5D2-6DDB-FB4A-803B28553B8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89" creationId="{EE627725-9DB2-15AA-C13C-BD28A01FE58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90" creationId="{E7AE8A28-5143-F0B3-1285-31CB2D1289E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91" creationId="{F3DFF7CA-94C0-B026-BEE5-B4B0934D1A7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92" creationId="{4BCE8BD3-8B60-A3F1-3EFC-85A878D9937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93" creationId="{332591A3-94AB-825C-EAA0-5E24EB491386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94" creationId="{D2C1519D-EDE8-81BC-C269-D244C8707FC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95" creationId="{6F597580-68D8-03D5-F33F-332AD044893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96" creationId="{9D5B7EC7-4941-3A5C-8E09-96CC1B85B33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97" creationId="{7262C9EB-7B94-B81C-F49E-60D895BF796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98" creationId="{B33FB263-D31A-7A68-6731-E84055BC2811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599" creationId="{3D9AA7D4-15D9-0E9D-B5AB-7194EA45BC1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00" creationId="{15BB5404-29CF-D19A-86D8-0C44558050A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01" creationId="{F0D71AAB-EEAC-960E-E2C2-FFE9B1B3904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02" creationId="{3102462C-73FC-55B0-37EF-2F687DA3F68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03" creationId="{B2ADE92F-B047-C3E9-9709-C88D9FC16DD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04" creationId="{BFEAD327-06EF-124B-C3C6-A23C55FD102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05" creationId="{2941CB1B-5CB9-B38E-F348-C7CEBABC8E6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06" creationId="{B388AF23-D2BB-5D47-EB20-2192160BA1D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07" creationId="{D4CA8E77-F8DC-07C0-8009-1C282531EFD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08" creationId="{0E2F6366-7E09-748A-4773-CE33F456A8EE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09" creationId="{8680E885-1E9A-7CD5-C48A-4D8294FDD52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10" creationId="{02584A62-3311-13BD-A9A4-DB139CFA8F0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11" creationId="{D12A6A5B-02A5-0158-B1E3-67557E98AE9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12" creationId="{052E6535-314B-A638-01BE-6B4788C77983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13" creationId="{69175E98-0875-643D-2678-12DF8416AEF5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14" creationId="{80AA7494-4319-6BBA-298E-320840BD89D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15" creationId="{233BF894-CE3B-290E-A3A0-B10AC00903A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16" creationId="{0AFC305B-27CE-6ED7-9BAB-3CCE726282A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17" creationId="{FEFA70DF-9FC7-3533-C30E-1077955A0FB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18" creationId="{61F05E6C-47FB-FD2A-2C4F-5F6199D22D2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19" creationId="{BB527D5B-A28E-C978-1992-285CB1BDBD58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20" creationId="{ECB4B497-BE03-1A36-DF8C-14C8B879B91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21" creationId="{5A9B90B5-4102-FDEC-EA70-3AC4B283344B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22" creationId="{3A6D99F6-AA7C-52DF-45B0-28B5F6105D3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23" creationId="{85C23D71-D0A0-2F62-231C-E415B32AADCD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24" creationId="{71D663DA-CCE7-E1C0-D7CA-A0AA75E08E1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25" creationId="{4F3D71FA-B209-52CF-CEE9-86193359D77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26" creationId="{FEE213CF-9E19-C521-B263-17716F92B9BA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27" creationId="{7A0CD5D7-ADF8-8527-382C-341C29FBFF67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28" creationId="{E0824A32-4818-8A31-D010-B1286FB8085C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29" creationId="{80AE89B1-8F88-E617-959B-122065A40D7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30" creationId="{0B76F314-A6FF-486D-B697-A58F5DE71394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31" creationId="{50D0782C-2B31-7087-DEDA-94690FDEC53F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32" creationId="{C7F9301C-680D-0F38-F639-397F617E7D9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33" creationId="{C3AAA8E1-85C1-B9FB-812D-72A437153C12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34" creationId="{C291C7D3-D2D7-9BD6-809C-15534BB4D89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35" creationId="{72C65CBE-6B0C-4777-BAA4-412A15503E39}"/>
          </ac:picMkLst>
        </pc:picChg>
        <pc:picChg chg="add mod">
          <ac:chgData name="ANDRIATSITOHAINA Simon" userId="929e631b-3f06-478c-bee9-1127c2ba4d8c" providerId="ADAL" clId="{B7D3C6C3-8C57-40B7-9877-323F37D5AB81}" dt="2025-09-17T07:07:10.449" v="21"/>
          <ac:picMkLst>
            <pc:docMk/>
            <pc:sldMk cId="641573063" sldId="258"/>
            <ac:picMk id="2636" creationId="{12EDE5D2-F054-4DA1-87F4-CC8B6B0CDA1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37" creationId="{070DFD51-34F2-46BE-A636-D285F20650E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38" creationId="{ED1D7F19-A042-41C4-A221-9F9BB063995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39" creationId="{C69DE17D-53FB-49A0-8E64-E4173ED09B4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40" creationId="{F3AE6E1F-912E-4D60-B4DF-FC493DA20A8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41" creationId="{3D975101-6CEB-4E6C-8386-44D30938089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42" creationId="{CF5B0DF3-27B4-4A9F-B0AA-A6689127E26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43" creationId="{D1D76D43-DA45-4288-BBFE-D0B06F23383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44" creationId="{9EE150B1-6610-4954-BF49-39125FAB246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45" creationId="{B4B60D72-4EAB-40AE-8292-B9504568E66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46" creationId="{C7556B0B-3779-449E-A085-D01EBA0AB94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47" creationId="{B1DFE613-FC5C-4315-BD2E-E867E549020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48" creationId="{FF3B9BF7-931F-4B36-8B92-FA5DE389CA3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49" creationId="{FEF29557-BF21-4FFC-8AB5-BDB8888645F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50" creationId="{9577A8B2-76E9-4FB4-ADEB-9AAF954FCF6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51" creationId="{396B6B93-83FF-4498-B058-10E380A66D1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52" creationId="{34EF03AD-985B-4DE3-AEE5-CA9271396B2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53" creationId="{B2044838-FD19-41A3-A262-D8FB01EB4CE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54" creationId="{68A7CAA7-5536-4D92-B64E-8E5E3641A7F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55" creationId="{2F964442-2B40-4779-A464-8CF4F6C6338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56" creationId="{5DC27741-99BD-4A44-89D1-EC1C0036EA9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57" creationId="{785EE030-23DF-4401-8898-0C102C760B6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58" creationId="{12268082-95D0-49F5-B0CB-F51E85AA98C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59" creationId="{3FD50E45-A42B-415A-90B6-70D8CFDD3A3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60" creationId="{E00963D5-15D0-4305-A040-164EAFC0E2C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61" creationId="{22E5A98E-B74D-491A-B13B-E46066BEB87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62" creationId="{EC655FC4-ED39-4433-930A-4CD42B28C1E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63" creationId="{710A9988-A7D3-45BE-90BD-D530C2D935A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64" creationId="{4436BA21-3057-4C42-9CAC-9B3673DFD01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65" creationId="{6ED175D1-DC61-497D-8D6E-123D7EBE025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66" creationId="{0C2AF3CB-0B6F-484D-8746-38010131E45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67" creationId="{00B221CC-EE99-49A3-B6C5-07C54AD3F8D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68" creationId="{B0131A74-223D-4F56-83A6-6E926F8BF68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69" creationId="{B65403A4-537F-4FDA-A4CD-ED4EE642D2D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70" creationId="{D61F111B-B50D-47B6-B534-4B46D22204B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71" creationId="{008FE46B-E7A5-4330-A45A-EF264B41979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72" creationId="{841C3400-2501-4D98-96C9-5ACD8011242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73" creationId="{DB76392D-45E8-468E-921A-B53F7CC7427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74" creationId="{51E6BE08-F9AF-4348-9FA7-FD81AF05C89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75" creationId="{BCD8150D-181F-4B25-8646-AB2C2510151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76" creationId="{7474CE35-96B9-44CA-A1AF-6B6DF232526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77" creationId="{9539BBD5-E541-4733-85E8-1D7C3E25A6F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78" creationId="{1A74607E-DFD5-43EB-9D33-1EF1690EA31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79" creationId="{0BE8C07E-FF65-4461-8B1E-E17D8C6558B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80" creationId="{E551EB41-0C06-4D0E-A3A3-17DDCCB9ECB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81" creationId="{E3EF2459-5A13-4BB3-B57D-118D8D0B172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82" creationId="{222F6171-B3B9-4A43-BCE9-791C66918B8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83" creationId="{36928148-7609-433B-BA9F-9B537BF624F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84" creationId="{2E692BDF-1F4F-4EDD-80A4-AB3AA6BC305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85" creationId="{C2A901CB-77A0-4DC8-852A-4DD3CD14243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86" creationId="{8A38C633-6EB7-4F22-97D5-39DAB0672C9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87" creationId="{79BCA3D9-82FD-4F68-962E-23D82F78BD3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88" creationId="{5625321F-FC86-46F4-9A21-5E08E25847D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89" creationId="{47537557-F7E8-4F1C-B11E-52416C381AB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90" creationId="{91161C81-E4F2-4482-98D5-B65FDFD648F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91" creationId="{5868C7D1-CC69-46F4-9B59-199C9A0508C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92" creationId="{1F54069B-85EF-4D37-B47B-0030879C80D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93" creationId="{AAA22CDE-CBCA-42DB-9552-D782D018247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94" creationId="{DE8B62EE-910C-4EFF-91DD-5C8D1EE6AF7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95" creationId="{9F4F4839-BFA6-4CA6-91E9-0B6B70C5BCE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96" creationId="{F32BFC6E-D052-405A-B4AB-85AC7D93318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97" creationId="{273B84DF-2DBD-4305-AB4E-260256BDE38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98" creationId="{74E815EA-615F-4A82-A615-44EE8E0437C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699" creationId="{B57A8BA6-4E01-467D-BB31-AAF9EC9613F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00" creationId="{E665B9FE-233A-4C82-BEB4-D70B467A774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01" creationId="{C6E6367E-48DD-476D-B9B2-418C5E0069E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02" creationId="{F70F3123-F555-4D91-A7BC-E620EF9DC54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03" creationId="{D0C714C6-1911-4A8E-88A3-0940E1023D7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04" creationId="{495B7E67-5283-4293-BC68-0156683A6EB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05" creationId="{9778AEA0-BF19-4256-886C-6425EF26F75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06" creationId="{BC1C0E4D-77CD-4BDC-9F19-814BBEE4858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07" creationId="{DEC127F4-0530-4AFC-9D0B-A69C8EBFC79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08" creationId="{D81D3B7B-6408-4BE4-B3F9-59E24321383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09" creationId="{DBEA530B-2C86-4F4F-AE5E-EB16F32C4F5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10" creationId="{8910312F-6BD9-4C76-A7C3-443E991D5B3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11" creationId="{EE680082-4819-4BDC-B660-571074B8BB0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12" creationId="{8341502D-AF0D-4AF7-8521-E75877BD332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13" creationId="{37203918-55F4-41F8-A532-00AF5166F32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14" creationId="{C31B9F1C-D65F-4105-9DD4-F4B0F9199AA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15" creationId="{BF29F2B6-56F0-44D8-AD06-5AAEEC7BF90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16" creationId="{AA0B9F48-6130-4A3D-8EE7-3D82F32696D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17" creationId="{04297F59-B4EF-4391-B919-E0CD3550375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18" creationId="{1361F87F-2FF2-492A-9B62-95E2117D37D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19" creationId="{841E8FE7-4146-4C0A-9CB3-F5410D4CCA8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20" creationId="{A4ECEEA0-645A-43C0-BF9A-48727892B8C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21" creationId="{352D126F-4F9C-4C0B-8047-B7A3E02A990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22" creationId="{6C281992-8467-4CED-A35A-A2E80495805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23" creationId="{C3FBB2A2-F8E1-4F4A-8591-202C71E6256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24" creationId="{A4545456-E512-4530-B1CA-DAD6E9CE1AA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25" creationId="{A3BFC6C3-CC79-46CC-909B-3DFAC0A3607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26" creationId="{92ABACAD-A235-4AF1-9CED-29B4BB2DAB7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27" creationId="{8A3F7C81-EFDF-42C2-8D37-675CB781153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28" creationId="{180C7C3D-BD21-478C-AED2-4FCE9972C11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29" creationId="{8D4F9E91-D0D4-402C-8613-F7823FAF732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30" creationId="{9922F361-A624-4D51-A8F6-219BCD6505E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31" creationId="{F022D1EC-51FA-44DA-99C8-8B36FF76A69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32" creationId="{65D9E4BF-B79E-474D-B334-2704187F485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33" creationId="{04154BEC-937E-4B74-AE55-63D99F2278D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34" creationId="{9CA63417-7CA5-4B69-84BE-787DE4802BB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35" creationId="{64E7A3F1-9354-401D-8C3A-FB9DA1269C2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36" creationId="{B0BE8864-9C48-44D7-83E7-B566340544B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37" creationId="{0EBC9D8F-54A0-4F07-9675-9D30A99A2D7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38" creationId="{BED29B73-A56F-41CD-A97D-1A639C712E0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39" creationId="{5D5359E9-DE55-44D6-8136-E6AF17D0567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40" creationId="{AAC4DF09-7E13-47C4-8328-78B9D6B1B70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41" creationId="{C9D712F1-8C73-4688-97B7-23BB3986425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42" creationId="{BF7D8F89-6B70-4067-A88C-6B6CD638D24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43" creationId="{240E19B4-54F5-4140-92AB-440E7A683BB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44" creationId="{2F050B1C-86F8-46B5-95E6-4EEE1E2172D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45" creationId="{2A7DF018-DCB9-4F4E-9144-C0FFC4BC4F9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46" creationId="{1D81B452-2A3F-45E7-A0CF-09D49AC575C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47" creationId="{8CC5E08E-E662-4E1A-B5AA-AAA06873694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48" creationId="{42C88FE7-BA30-4EDD-8FFB-8E082041F07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49" creationId="{6614E424-E1E0-42ED-9A4F-E9DEB33B71E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50" creationId="{B6F950A0-E949-4FBB-A6F7-0DE89A9EC34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51" creationId="{24FC30F3-2779-43DC-9396-7030621F825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52" creationId="{80E953B9-E1F4-40F0-B26E-F538B849A49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53" creationId="{BA4F09E0-6D4C-4C2F-B8E2-39F68696816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54" creationId="{88ED2F71-FF21-4E48-BD01-E4BD304A7FD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55" creationId="{1BFCC654-797C-4F06-B61F-393046199A7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56" creationId="{B54ED512-7AE4-4A56-B59F-2F0BFD366A3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57" creationId="{B566121B-5184-4D90-95D0-E382B7CE54E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58" creationId="{DFF2E583-B3FC-4DBC-A980-4FA9D8FDC5E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59" creationId="{4370499C-FCB5-4523-8170-E09935D4E7E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60" creationId="{CC1A1A10-3C6D-44C1-833A-960D0694A67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61" creationId="{EA8D837F-218F-4434-AE11-75C7E42F936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62" creationId="{99B25859-CD2C-4177-8791-429FB2F6C8D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63" creationId="{4333A372-F701-4E88-A652-5E34F036A5C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64" creationId="{0C047012-A917-4D37-AAAF-E8241EF6214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65" creationId="{C051F528-A8CC-4A4D-B692-3296004F50D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66" creationId="{246E58E6-FC12-43A7-A228-6C4E29654B5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67" creationId="{017BEA87-AE4F-4E81-8F07-72D8742F4C6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68" creationId="{E3BA35C0-EE5C-4592-B66A-CD32B59CD78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69" creationId="{AA2CB34D-620F-4DCE-A751-54D255CBACB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70" creationId="{B7ECFBB1-31D4-4BC5-8C30-ED39E4305EF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71" creationId="{07B22739-F679-4166-8177-31A9646CD04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72" creationId="{875EA235-8871-4034-8279-F0FA944BBBB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73" creationId="{07B8A5F8-A09B-491F-B479-00321C9E8C4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74" creationId="{87F3E0F4-ADF4-414F-9F0A-87192D6ADE7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75" creationId="{6DC904A6-F69B-4E76-93A8-EB75E8F0ADD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76" creationId="{B0AF1F15-506F-4BC3-AD1A-834891FE154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77" creationId="{220DB211-1D8B-4986-BC26-BC7AB19118D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78" creationId="{DA4C9A77-568F-469E-9B75-129EC1E5C7A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79" creationId="{33DC1C57-C7B0-4455-A4AB-7FA2CFDCAEE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80" creationId="{1C001BCA-7B6E-4E2C-8C9F-BF5AE201C30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81" creationId="{4CB031D0-8028-4310-A920-621A26346DE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82" creationId="{A93B774F-0CF0-4ED9-AD01-0323CBF6D41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83" creationId="{6BAAB600-2E77-4DC7-B36B-3BA72D4C590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84" creationId="{96EFC478-34FE-4B8C-B068-8EA52D54DAD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85" creationId="{3044BD3A-3DCE-40AF-8F8E-1CAB98D676E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86" creationId="{C93D0A26-A6A7-4053-8375-FEAF7080786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87" creationId="{F71A9CEB-6B51-484F-8ED3-29F35D34D49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88" creationId="{DCA74DB8-F819-41A5-A3F4-9799CA689AE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89" creationId="{61DA39A2-5ACB-4E45-8F43-F5E237376EE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90" creationId="{8AA38AAC-F4B4-4E6C-96EE-56DDF8DEC69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91" creationId="{153A1CE0-789F-4E70-86FC-2565A0C2000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92" creationId="{69839A38-95AF-4A3B-9734-9ECE4134B38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93" creationId="{061EF29C-32A7-4F9C-9209-B95FFD0B852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94" creationId="{330440D5-1D64-40BC-AEFF-86901410099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95" creationId="{6F7CA887-B128-4FE2-BA8C-867EBEBD4B0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96" creationId="{D8DDB113-B2BA-4B4C-B15F-782867969B4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97" creationId="{3E496410-45CC-407F-AC3D-C83E6B4B05B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98" creationId="{A123F062-AF48-4789-AF89-FC9ED67DDD1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799" creationId="{E5F68251-D9BD-49CC-9B2D-09EE1675D95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00" creationId="{AEAC278B-D5E4-49A1-B148-8A4F8A5BDF8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01" creationId="{AA56A714-2E58-424E-9E5C-B01F5A7DF85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02" creationId="{6B8EA27D-7EE1-4344-9B03-BD9EF76F17F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03" creationId="{1E6FD263-5A39-4438-8033-E64E016406F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04" creationId="{FE876081-700D-421C-A1DF-1208955E8AA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05" creationId="{45BE4072-34EC-40CC-AFF9-5DC2F5ED69F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06" creationId="{0389F374-D4FC-474C-8CBD-1C777516969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07" creationId="{5D614048-08FC-4BE4-A573-E9C2EAAAD8D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08" creationId="{DB525656-60AA-4DC6-9359-4E56CF095CA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09" creationId="{EBB43CFF-3AA5-49D4-BD1D-169B2D1B76B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10" creationId="{93DF5954-A8C5-480F-9398-B59E480BC3C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11" creationId="{96E86E01-E91A-45AD-8329-7E3BBCB51DD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12" creationId="{66021759-1AE3-4211-B59C-10F91EBE2B1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13" creationId="{5F9E8A14-E691-4787-A045-B61D8FE24A1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14" creationId="{8A5945EB-0C60-405F-9FF0-2F30715B307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15" creationId="{3E1AB54E-847B-4A6D-9D3E-B01635AEC1F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16" creationId="{85B0C3B6-EE11-4B67-A304-A2D317ABAA5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17" creationId="{ADCC27F5-E91C-4170-8E67-0ED7A905F94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18" creationId="{AF3C3E31-D350-47E9-9E5F-60D2E089CE5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19" creationId="{94B601E4-82DC-4525-B5EE-1C6EB3ECCAD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20" creationId="{102E0D4D-DDA8-4753-94B1-E67C6C12A97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21" creationId="{036CB8DA-2147-4FAC-A3B3-1150BF9B47B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22" creationId="{6C053B12-1CB7-417C-80AF-71345410E56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23" creationId="{0027DC74-48D4-429F-B2AA-424DE82C0DC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24" creationId="{73D4431A-71B9-4D94-A19D-9BFE1646846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25" creationId="{E2725A99-8D33-4461-8EB6-0250ECAB8F3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26" creationId="{D4C51E86-AC36-4F18-9CBC-B1E2001B1ED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27" creationId="{404998AD-78BC-463C-BC93-A12F02B25E2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28" creationId="{86E48FBD-C20D-407C-941E-09120FCC27E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29" creationId="{7046A444-4065-4E28-ACE7-CB856631816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30" creationId="{8B42DD45-E819-493E-8E59-A9CA6947938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31" creationId="{B4170458-729B-4174-A251-741A0B10FA4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32" creationId="{00417E40-9390-4212-8E63-A16C7712BB2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33" creationId="{EFD9074B-366F-44C8-A75D-D3A2D99906B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34" creationId="{64B41EF3-8E8E-4800-8214-146DDE39C3D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35" creationId="{88B0BFD3-0CC0-4A38-BA9B-23B4F5387D8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36" creationId="{817D0BD0-D8FC-4611-BA9D-870375960BA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37" creationId="{D8481B9F-A890-4EEB-9C54-546A7C44B60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38" creationId="{A8615CA7-59D8-438D-B408-CA30A655A69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39" creationId="{BA73CD41-040B-4B79-80DE-B9F1AC137B6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40" creationId="{3EA9AD08-5B21-4723-95E6-3EEE31751E3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41" creationId="{9C355F16-32BD-4DAC-BB87-58E1C0DD146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42" creationId="{9DF1939D-BAD2-46AF-916F-CFA23184466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43" creationId="{1F1D825B-F82C-45B2-9FFB-9E9F5EEABC2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44" creationId="{9C21E8D5-D75C-4EE9-AE24-96EB9CDF897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45" creationId="{ECB435BF-C191-4DDD-9857-74D1176CD27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46" creationId="{58EAE724-CC0E-42F1-A00A-1286FA1EDD0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47" creationId="{278404A4-BE32-4A13-B60E-9AF9974C6BE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48" creationId="{7E851422-C41E-402E-BF3B-296E84A9AAF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49" creationId="{8DCD5D28-F3A3-4D38-AC69-B9359296FD5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50" creationId="{53460CA1-8E2D-40FF-8962-2E8FEFD8AE4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51" creationId="{1B758FF1-2A0C-472E-9F9C-D7CAC315C29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52" creationId="{594C77CF-911E-4E66-B0EC-28626BBFAC2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53" creationId="{985F90B6-E08A-4958-BFF9-3B5EF61D939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54" creationId="{1B79F6F6-D56E-4F54-A816-25FAA5314F7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55" creationId="{2B61F3E5-10BB-4A52-A2F0-900F93C621F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56" creationId="{D71218B1-8A2E-4EB6-AAAC-414A85F71E8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57" creationId="{4EF11D7F-AA6D-4B4E-A328-0E745104194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58" creationId="{9E0AD8C3-057C-44BB-93CB-9C470B1C7C1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59" creationId="{AD730DDD-E1F0-4B62-B1AC-B036A6122EB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60" creationId="{94A16523-0E8B-4655-A65E-E46CC22C66A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61" creationId="{52B0F91C-9F4B-4CC4-8F9F-E7F8C40C2CF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62" creationId="{50AE1F7A-B1D7-4E10-8A9B-3E83F2A710C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63" creationId="{0B552670-6894-4EC6-8516-074AB771171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64" creationId="{80ADE28A-F79F-4DF5-9E4A-FFA95EE38AE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65" creationId="{666A4F61-4F8A-48DD-B170-71A5999697A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66" creationId="{05073267-8B60-439C-A74C-86621CCC14C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67" creationId="{160AD606-F8F0-4B7D-AF78-1CC7DC090C9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68" creationId="{28264D16-426A-4657-8B39-70D490665AD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69" creationId="{2B9AF2DC-FE19-437F-BC7B-A2E48A8DF13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70" creationId="{5D961964-917E-47B1-AA50-9AD2F41DA91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71" creationId="{85D8FA76-BB98-406F-8BA9-828298A6F80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72" creationId="{41EA2BB8-B1A7-4E02-906A-93B75EFDF9D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73" creationId="{DC2A7A3D-BA85-41CB-BA3D-F4BE774F094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74" creationId="{64C70DB4-2575-4707-8821-3D7482F099E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75" creationId="{5D254CEC-4F53-439E-9F67-6177E9E45C9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76" creationId="{6D97D9CC-673F-4222-8ACC-10D0C3153AC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77" creationId="{FE4FAE93-44BA-4F90-9753-4E75C2CB5C1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78" creationId="{96F631BB-1D01-4892-B15B-7CD98035121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79" creationId="{1E2BE59B-0A75-45D2-9EA6-CEB8E57C9B8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880" creationId="{922B8EEF-C681-4C9A-8A2B-BA27DBD0FEE3}"/>
          </ac:picMkLst>
        </pc:picChg>
        <pc:picChg chg="add mod">
          <ac:chgData name="ANDRIATSITOHAINA Simon" userId="929e631b-3f06-478c-bee9-1127c2ba4d8c" providerId="ADAL" clId="{B7D3C6C3-8C57-40B7-9877-323F37D5AB81}" dt="2025-09-17T07:11:52.087" v="45" actId="1440"/>
          <ac:picMkLst>
            <pc:docMk/>
            <pc:sldMk cId="641573063" sldId="258"/>
            <ac:picMk id="2881" creationId="{EBC7A5D9-4280-8967-2A1F-51766C666B5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31" creationId="{C65F341B-B48E-4D7C-C35F-58354B027A6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32" creationId="{741A1028-9D62-70DA-CA97-06D843F92AF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33" creationId="{BC08E0D1-60A7-D85D-5A6C-DE71B1906C1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34" creationId="{720741CC-8ACB-F84C-9FF3-D0523C9F903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35" creationId="{5C2711C3-7EB0-FEB0-5B51-86D8D708C16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36" creationId="{DD5A6E3D-4787-659B-DC49-0B18CB8DEFC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37" creationId="{14F6AA76-01E1-33BD-D331-72C66BAD8F8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38" creationId="{4649C109-FE76-39F4-B344-4E5D9B369B0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39" creationId="{7B5525C7-48E4-3078-000A-0939618EECF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40" creationId="{A2C1B4F1-61F7-4E84-E149-B1D3DBF5845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41" creationId="{340B9352-DC34-F557-0875-728ACB9D061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42" creationId="{214ECA3B-AFDF-24DC-61BD-B67B3C56E73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43" creationId="{279FC582-8A73-0F91-E0D9-96B4B4A5334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44" creationId="{BC389F51-9037-2D94-9F50-290F0EC2306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45" creationId="{B30BF53A-C698-D50D-B85C-D20AF301490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46" creationId="{81376BBF-3A92-7490-D9AF-F6EAB2A3FAD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47" creationId="{3D225CB9-29B9-D364-7775-4351B219B00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48" creationId="{2FCFB523-4608-9057-8983-7D2023A8EFA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49" creationId="{1F4197B6-50E4-E9C2-BE47-7D68E5FF740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50" creationId="{C5CC78EB-ACBA-AAF2-5138-563118EB978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51" creationId="{3EB53608-D760-FA0D-D83F-E073A51EE6A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52" creationId="{65B03DEE-4E8C-B6BF-8E70-58FBA3271B0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53" creationId="{5E225A98-DDA3-E1D4-C559-7A64E8401D0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54" creationId="{B764B3B8-EA6A-C9F4-F342-8F26BD75408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55" creationId="{93D3960A-200B-E600-18F2-049FD604316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56" creationId="{9A472203-B93F-5215-BCC9-29C3F0738D0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57" creationId="{14CB1A66-14C3-6AD5-EA92-6AE8B3D41F5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58" creationId="{902EAACF-82F9-B931-74D9-C3CE43AEB2D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59" creationId="{E2D0F9CA-EC35-EA28-6188-ECEBDAC66BE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60" creationId="{200C5644-DA97-9EA5-AD0B-88240987FC1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61" creationId="{8B64168B-3CB2-0036-91F6-29210187FF3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62" creationId="{391B8CB3-3E7F-D5EA-71F0-9F9EF7A97BE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63" creationId="{C89D50D7-C133-14BD-92CD-216A293523F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64" creationId="{2493DB81-8FB7-57D5-8AB0-6BD50068DEA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65" creationId="{C1829D45-8CD4-AC90-02D8-5D7D3D9D000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66" creationId="{A641A73D-4A9C-9875-3D22-8C04CF47B58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67" creationId="{EDED8A3A-39E4-8177-8659-53C3771C029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68" creationId="{7D467AF3-14EB-955F-0B70-9BB9C133DCA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69" creationId="{7633D281-888B-89B5-9D2F-3615D1B3218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70" creationId="{513878B8-E30A-8367-948A-8CBC4B9D369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71" creationId="{EFDDA316-E118-8953-FFB4-B19FCA60F6C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72" creationId="{8CED64A4-9749-8BCE-F059-A84A56B06F3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73" creationId="{322A36CE-AAC2-60B6-C0CB-E01429ACE64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74" creationId="{4A7AB2B0-8F66-5F62-97E9-9A04D370E17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75" creationId="{89069944-76AB-A089-8C09-87BCB87AD4F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76" creationId="{5D56147D-5826-E81A-BD6F-F6B9A5EED18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77" creationId="{D96C4CDD-9728-6792-D203-579E85C652E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78" creationId="{AB691D6A-8729-15D0-8409-58E75BA2A0D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79" creationId="{D12D7E5E-4675-BE05-15C0-83D6E11966E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80" creationId="{EA8DD7BC-DFBD-AB2A-57E0-35D8D8DC868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81" creationId="{BC812DD7-D12A-D738-2C97-45B640D5E3E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82" creationId="{0D5963AF-7871-1538-A04A-DFE2ACC8323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83" creationId="{08736BA4-4673-FCCA-3516-B4BA95FE734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84" creationId="{706011A9-26FB-8522-D9A6-CE4CF1D4376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85" creationId="{B48B7853-E009-7B88-0474-363EBD2E933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86" creationId="{C471B6C6-8E77-AB61-9C1F-556076AFE65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87" creationId="{0CC61090-45E0-BBA2-528B-C723C2459C4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88" creationId="{D34F2A06-7EE6-3370-F183-E9D8DCCACAA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89" creationId="{F98BAEB3-B89E-EE06-1868-4DC3E2356E9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90" creationId="{0D1834A8-9C02-D1D8-F260-1C4748C3F5A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91" creationId="{40B391D5-9A4C-3E73-A6FF-5195FBCC9BC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92" creationId="{B5748E08-CC09-2D47-CDE4-4F2B1015A2B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93" creationId="{73EE7E7F-EC9C-1977-187B-CE48F60FDCE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94" creationId="{2F7168E6-3B5A-A2BA-75D4-BC6B4BD0648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95" creationId="{57A4DA2A-6558-7833-6B82-3DF52B75C7D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96" creationId="{FFDECD28-7E42-408A-A3C3-7F5E15A018F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97" creationId="{E063BA8D-4A3E-C412-0A4A-AF74F23658A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98" creationId="{F064EC38-97B1-A8AA-96E0-05377C45EAB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2999" creationId="{3F9DC31D-C132-7E2D-8CDF-924FC075DD7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00" creationId="{2CEDC36B-A259-3C6E-97FA-184A43D6844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01" creationId="{6BD216AD-51AD-46CD-DB1B-ED5AD5C2F9D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02" creationId="{E7FC4CB7-F515-FACB-F9BD-853CA338604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03" creationId="{DBFEF20A-16C5-C8DF-ADD8-7EDAA0D797E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04" creationId="{549D138B-2E8B-D735-C239-ACE3A725459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05" creationId="{07E1FA9A-495D-EBB3-AD51-862244A9590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06" creationId="{49CBF156-DD36-585C-DDFA-5E7AACFBEED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07" creationId="{623FD238-16F2-2731-4418-9593623A7C6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08" creationId="{AA0B866F-0CE6-60B4-3B02-4D3B967AA0D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09" creationId="{FD2B3277-3907-852C-3F99-4DC0A6B6844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10" creationId="{C5A378A7-7C57-CB17-CE90-9F419E78A80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11" creationId="{3F17EDCB-EF73-DDAD-86DB-BAE76954E26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12" creationId="{39222A47-E34A-CF3D-D67D-F870A44802A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13" creationId="{58A0F6D1-D86D-6F58-5BED-F623BEF67C9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14" creationId="{2E9781B0-5CA8-7576-0F94-EF69926D78E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15" creationId="{372D04B8-0E6C-B7F0-8AF3-1EC9CA0297D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16" creationId="{5E9AA9EC-2942-0215-8EEC-9CE38852BD3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17" creationId="{9AD4206A-FE28-AE5A-0D58-7BB1D0DD066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18" creationId="{AC206FBA-91FB-EAE5-6173-1DDA94652DA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19" creationId="{6BA3F306-0CCC-3C23-5A40-F5A5B84191C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20" creationId="{614EA1DF-ED5E-2D50-A115-4DF9DD08B82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21" creationId="{0DBC9716-2167-C0BD-1048-FF99567D23B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22" creationId="{9D9A6125-099A-E5E2-12E1-5A516D174F8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23" creationId="{18466F8D-19DF-17D9-9EB8-1FF605B9FC1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24" creationId="{F95AF835-01F6-C0E1-8296-DF78464FC00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25" creationId="{1292B1F0-537B-4B52-E31E-673C5C377E2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26" creationId="{7D8666D9-DF18-9454-7F08-3ECB3BD957A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27" creationId="{791A8C16-D39B-9B7C-9444-E5B09CCECD1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28" creationId="{432AE185-7ED0-D547-776F-4447217516F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29" creationId="{598F34CC-886A-10BB-FF91-1BE6ABAB56D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30" creationId="{1577E898-0720-0110-E8EF-251CF933572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31" creationId="{C4417DB8-54F7-9A9A-8E60-28AAE876933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32" creationId="{5CB746E4-CB23-0311-B425-09660044579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33" creationId="{B95A110F-D3DC-C166-6298-3D8A633F547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34" creationId="{14968E3B-9CB5-75CC-3DDA-8D7FFA694D6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35" creationId="{3F37451F-657C-9340-F235-4E7FC5F2725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36" creationId="{7F9835C3-7335-5ADF-3045-7F02426D7FE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37" creationId="{F09CF17A-6CBE-52AF-901D-5EB51942264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38" creationId="{006C23B7-E85E-E083-2ED9-CEC6F1B2196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39" creationId="{CDCFDAAD-24AB-112C-EA33-19EF61479C3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40" creationId="{CABDF76B-91E2-231D-1E95-B308945D2B7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41" creationId="{B461CD71-4376-9BDE-5203-C221D07EFA8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42" creationId="{8C6BD9D6-C21A-21EB-2E25-A6D205F7257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43" creationId="{50CF2141-B7B1-4430-6293-37AE092152F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44" creationId="{C0AAA61E-7F84-D515-AD2D-FF4BE177D6B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45" creationId="{31FAA4DE-4A1F-CA17-90D3-C704A851C58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46" creationId="{367027E0-418F-8656-C906-D76DD3E9157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47" creationId="{DE05464A-5013-650F-6F0E-7EDADA1E647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48" creationId="{5EDCFE63-D7F7-2792-7FF0-F4045743164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49" creationId="{A317EFFA-F824-C05B-1998-0AA06E6DED9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50" creationId="{CB2C797C-6068-CFEA-EA39-7A581E5BFF1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51" creationId="{4E80C74E-7C38-40B8-23A5-BD2B425002D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52" creationId="{936030F1-074D-4A57-DEA1-61801CEFB9B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53" creationId="{59AA5D71-B5EF-C630-4853-ADA1B4D16D3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54" creationId="{B13D113B-5455-434E-F6B2-56FF1F30761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55" creationId="{DE1C1013-CE41-F2FC-683D-2DAF92F5B5C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56" creationId="{983F18EC-AA53-0A8C-7318-FBB1555DF0F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57" creationId="{F45D8519-62C4-07AB-FBE2-C120AEAD125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58" creationId="{B58EE341-307C-DDEF-2861-0BF62F16AEF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59" creationId="{A474A96E-EE2A-4E9D-2D33-B83C0844E75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60" creationId="{ADD2B06A-18BC-33D7-C557-B0CF9DDCB9A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61" creationId="{3EB0EE5D-7551-6355-F2EB-9B8A873538C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62" creationId="{72E91D93-2CFC-D1EA-3340-45F90933B17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63" creationId="{FEBD3418-E609-EF3F-2A33-A4201F27E95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64" creationId="{E5607054-3413-8651-5127-C24FE305636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65" creationId="{46506BB7-595F-2A39-14F3-AB71D92D42B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66" creationId="{D4FC5D26-FB6F-EFFB-410D-0CBDE5D9D93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67" creationId="{96B4569E-6A27-D169-C7D5-D79AD70A18A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68" creationId="{CA4DF085-3410-A3DE-5CC5-F27B988AC4E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69" creationId="{C02E8B94-35F3-9905-89A4-ABF527A0393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70" creationId="{97C42F2D-C969-F899-8464-923241EF04A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71" creationId="{2C5CFC50-11C7-EAAA-CD0D-F3E396D2BC4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72" creationId="{016B077B-1D3B-F502-BB79-5FA65F5BC48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73" creationId="{F11F821D-68BE-B08C-07AB-9851DFF4457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74" creationId="{C79D67C2-CF6B-BEDB-94E5-3EC5208BE9D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75" creationId="{DF176265-0830-561B-8E91-04AC99ECD1B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76" creationId="{A0D52933-C953-BB2E-0AC6-40B10C62397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77" creationId="{8E917FA6-E557-EDA2-E44B-2F9705C8737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78" creationId="{92CC7E84-8B70-E198-6931-AF2F6A0210D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79" creationId="{CD3B0D28-FE49-7A47-E3D0-D35147C1730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80" creationId="{E48125CF-787D-3C03-DFEC-7A70E0738D0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81" creationId="{1048DA91-6855-16E6-F71F-7AA1F7B9747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82" creationId="{4FFA1131-6E17-AAFD-C4F7-2C3D361E7A8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83" creationId="{D0251F4D-39E5-70FF-0F16-06D434189DB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84" creationId="{E980BD9A-2155-F0B6-02D3-0ACF4D054DE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85" creationId="{EC32769E-3B6A-A6D1-48BD-26D0A9B50D3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86" creationId="{DC209E31-7BFB-BD47-E41F-7A8458B1515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87" creationId="{46FE0ACA-0428-3576-2DAE-E8FC6F364A0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88" creationId="{7778AFF9-F747-7AFA-C717-8CB33678C2C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89" creationId="{4074165F-284C-3340-E128-9161A5F5948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90" creationId="{2F4A0959-3B27-DA4F-F27B-7143BF7970C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91" creationId="{C330D384-5CA0-8EC3-9C4E-EAF7FB6FD79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92" creationId="{8EF582D9-462E-EA79-C717-085DF12FEED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93" creationId="{D5B19782-3A04-CC5A-2901-3BC0806AAA9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94" creationId="{872BB5D5-4D52-E37D-17C4-E226247514A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95" creationId="{F13A0A42-FD50-15CC-45EC-0A5502F23E5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96" creationId="{912E6C9C-8C18-CEB6-55BA-0B99B498C4C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97" creationId="{CF017119-A0A5-0259-623B-0E10DD84B28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98" creationId="{92051C4E-E42D-978B-1751-0F547EADFEC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099" creationId="{F62EA4D9-A1F2-0FD7-DD0D-ADF61F50C26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00" creationId="{4F03C50A-8880-EBBF-592F-CEA46797535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01" creationId="{34A44A90-5BBE-2226-5A33-216FBD172EB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02" creationId="{3583FDEA-C460-E054-B5DB-2592FC4CF52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03" creationId="{A2404C5F-C421-CBBA-9A5C-F66E9DBB51F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04" creationId="{C5AD4949-130B-2250-B334-77955AF3E98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05" creationId="{EDD82E97-489A-22DE-0616-1F42331E2B1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06" creationId="{4D3A276A-13C4-10C5-27E4-DB3590A2282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07" creationId="{C37AA2E0-AF6B-4822-A586-117FF11E489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08" creationId="{97E17A4A-8B97-8EC7-FF2B-72F34B44F22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09" creationId="{8E1F64FC-24D2-02B7-5EFB-31909ED1515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10" creationId="{892470E6-52CB-B3FA-7E24-6F35C188B97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11" creationId="{DC35018C-5369-8C39-6BBD-1C1B9F63A1E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12" creationId="{DD647DB7-AB50-E102-31A1-4DC313C0E00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13" creationId="{6DFE9F6C-C8F8-4DF5-98F5-EF6A35309AD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14" creationId="{D013C400-4B49-17B4-E7E1-7D17AD4282C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15" creationId="{B3CE2CBC-3B1A-1D5D-84C9-5628872F4F6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16" creationId="{26F6ECF2-179A-3D7B-E374-B0B2AA6C992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17" creationId="{A146579C-ACA5-F83F-197C-2E9D6F72713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18" creationId="{9CC312AC-1AAE-2058-8E61-4F287390C03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19" creationId="{9C101FAD-396C-2A6E-0133-8A4EB1BD423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20" creationId="{C8B4EC6D-6B6E-06CD-7FD8-7FDE5352972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21" creationId="{FFAEC9E0-5358-B662-3CCE-893A1C2311D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22" creationId="{2DC69050-2B58-E749-6593-A8817A325F7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23" creationId="{4705FFE3-B622-D789-5D70-5708A847D34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24" creationId="{87FDF210-DBE9-99BD-C957-6010380353A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25" creationId="{ACC06A38-1B0C-7954-97F3-F9B7AFEA763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26" creationId="{6859B5A0-EDA6-C0C7-0B9D-C05C032E06B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27" creationId="{35D81CD8-A964-BB6E-4E7F-C5D52D14242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28" creationId="{CEB5EAE3-4E8E-791A-6A87-7BB77DD6A6B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29" creationId="{634B61D2-8DD6-77F9-ABD3-2289D02E665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30" creationId="{3B93C5CB-0085-C4A1-E9A5-1F3D3ACF740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31" creationId="{88195E11-3262-6A4A-1510-DD5472FD142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32" creationId="{F4BC8784-A5A8-A170-5974-4DDCA169ACF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33" creationId="{C1381657-3F0D-3634-8FB9-29E0D569D7B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34" creationId="{818CCDD7-8AFE-91DF-5391-112EBD8732C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35" creationId="{58991A71-114A-C623-B5B2-689DF3F3FC1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36" creationId="{E5AAD7E7-F208-67D2-337E-2E84C9D3892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37" creationId="{B4CF6493-E4CB-3F90-0AB6-3D05A20D85B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38" creationId="{3EFAA7FB-2BAA-87D5-D334-20B3C8069CE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39" creationId="{0A604D69-3751-9FDA-CD26-A42C8C9EF70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40" creationId="{A9E4D28B-F673-0618-B777-C9394D8F2AE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41" creationId="{318E0159-B95D-C667-B5B5-E27C2DF3F12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42" creationId="{772D4B32-708C-5B0C-7759-997954678AF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43" creationId="{B46B91C5-D09C-7EBD-5B0D-058E8ED6867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44" creationId="{82CBB1C0-73B4-3442-AB1D-BAA09C252F2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45" creationId="{2AD32CBD-0DC2-D7F3-8781-78DCC5AF1CA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46" creationId="{052A40D6-8AA0-50CE-1B85-FE3CBBBA89E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47" creationId="{ABD8839A-CF91-9B38-74F2-273D8ED3DEE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48" creationId="{5059DEE2-FFC2-6E45-BF2F-593F3E1C74B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49" creationId="{7FE6181E-DD9D-3358-937B-7116C583DAB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50" creationId="{9E30D1E3-388E-507C-C981-C019427FBB1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51" creationId="{29321192-0E01-D773-863B-51ADFAFE445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52" creationId="{21C0ED62-8E9A-907B-C0BE-D2F4246FA43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53" creationId="{1BA2FD60-56A6-4F47-281C-8045EB341DF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54" creationId="{660B24FA-C448-2A75-5141-1A3493387D3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55" creationId="{E06D1C7C-B71C-7B82-FC58-7EAF791A146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56" creationId="{5063DB69-EF4E-6C0E-861E-1D5C0964800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57" creationId="{662F760E-95A4-8850-70A2-5C607E069E2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58" creationId="{961059F6-F8DD-756A-42DF-48F401B85B1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59" creationId="{AEAEE1DE-53EF-8203-DAD8-6C89E5C0E8C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60" creationId="{B82E9CFE-A457-51E1-09C2-0925BF6E6BE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61" creationId="{6ADCDF04-C51D-058E-2B5E-BBD3CCEB359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62" creationId="{BDCB8273-F860-597B-D668-409E4BC184A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63" creationId="{CED91277-03B6-303D-80B7-1BFD930691E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64" creationId="{E88034DC-6B01-52A8-0D78-F23A415233D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65" creationId="{617E33FA-2A9B-8C40-4E09-897048CF682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66" creationId="{931074BA-6E3D-0E99-9A0E-0DAAC870642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67" creationId="{F0FB4381-A60D-05EE-2BE0-757655B2B4A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68" creationId="{94D3F227-0797-352B-6F8A-F464471EAE9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69" creationId="{943B3C4C-076A-9F9F-A58A-0C96201FAAC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70" creationId="{7E78D130-72F7-82A8-5BD0-B4DC3BF61EA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71" creationId="{F8027E36-B768-9C82-5DC2-39C021190F1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72" creationId="{842723DB-ACB0-B00D-E181-4BDCAF48D25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73" creationId="{A50E4D0E-5F48-EA06-86C1-71C4F046BD6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74" creationId="{C77FAAD0-BE65-CE3A-D721-9742885FCC6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75" creationId="{F56460F4-F351-544F-3A30-0964EC275A9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76" creationId="{5CE04517-F52C-FFA2-28B3-B6888A20691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77" creationId="{4C784A94-EB11-6F70-CD31-98ECB4419C8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78" creationId="{C227D245-C703-1A24-8EA6-6A4D3B1A93E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79" creationId="{2D84F4E3-E425-C550-90EA-337772C7CF4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80" creationId="{F15F7940-F73A-62AC-4C4B-B2AF0D4CB07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81" creationId="{1ECC1559-E247-2915-ED69-36845B12186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82" creationId="{695646C5-2A51-6D2B-BD26-7468116D3AB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83" creationId="{76DA2590-610D-7494-C8D6-B32176FC143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84" creationId="{A1FF8FFD-F8F9-E536-E169-B7D338A80E3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85" creationId="{69D6D0CA-813C-A81E-B422-03E364249B7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86" creationId="{A3C2EE86-D616-B025-672A-D7890A97946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87" creationId="{AFEFDF71-FDDF-C46C-31A7-4D23B0388A2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88" creationId="{FA1BB1E3-7835-2190-F27B-7B7893FC99C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89" creationId="{C67E5837-754D-6879-7B4D-C5EC29C434C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90" creationId="{ABD84525-F75E-CE9E-AFC0-70B83B9620F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91" creationId="{9F80ACC0-6730-87FD-BDB5-630C4A5B126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92" creationId="{83331978-FB47-6E6A-2CC5-259D8E463A45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93" creationId="{2D99A203-DC7E-2444-A028-78F040CBD79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94" creationId="{2B84E9EA-4E16-7432-7E25-525587CADFF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95" creationId="{E70C2E9A-0C77-C14B-EB11-B2442B8C97BC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96" creationId="{7EBFED96-1CA5-AD04-FEB7-DCEDC0F03B4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97" creationId="{B0FEDC8A-66B9-6F26-8227-1A42F1EDA94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98" creationId="{F67CC0AE-C9C6-E8AA-3AB1-A2EA70ED168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199" creationId="{8DAAEE15-D92F-DCA5-0418-D777F3E8BDC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00" creationId="{5D56E04B-90D7-017F-9608-6D3610A8830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01" creationId="{4A448A80-13F9-D621-1B6A-A5543A3CB1D4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02" creationId="{5D7ABA3D-C721-7ED6-86C0-8F0C2D4B8D0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03" creationId="{5C8B4669-7021-9E40-27D6-509DDCF0D14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04" creationId="{1B1DA449-9F48-9BF1-A297-999E001C98F0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05" creationId="{9AF5E053-3D44-41E8-E1E4-5371B7797C3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06" creationId="{60CF2E98-2BDA-7727-E6FC-FC284092771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07" creationId="{4FFF93FD-2CC2-2FDA-6007-6823D762CD13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08" creationId="{6C7E7701-EA29-4417-3FD8-380B4C59B77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09" creationId="{AC6ACB39-09C1-814E-6227-82DFB00F44E8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10" creationId="{B3673CEA-997E-57D9-2FE5-79C700906F02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11" creationId="{03CB4CB8-343E-5EE6-15F3-3EAB7EAE6E97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12" creationId="{DEC57E45-1732-BD17-1253-6DEFC45CFA0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13" creationId="{7A8F98BE-6B71-39E5-FAAC-5926AA1A2881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14" creationId="{ACB71F6F-E85F-E7D2-B581-FC145087305D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15" creationId="{BE65F79E-431C-9F46-3184-C1B514DD9F4B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16" creationId="{7E09CB12-DB83-F4C5-97E9-41CD1B1F14A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17" creationId="{3959D4F4-7A41-4FC2-B510-1EDB2CE3ADE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18" creationId="{C3D4C728-1E9B-5743-5CC1-2F607C1DA139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19" creationId="{7D097415-8945-090F-6965-B69D09FA8EEE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20" creationId="{B8C5B4DC-66BB-A481-F126-F6D1520BEBAF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21" creationId="{24EC6132-E56C-A36D-16CC-96601260018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22" creationId="{3843CB78-4F0B-2FC3-041B-6D28099309FA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23" creationId="{5AB0EF38-53DD-10D2-2382-8584C0521F26}"/>
          </ac:picMkLst>
        </pc:picChg>
        <pc:picChg chg="add mod">
          <ac:chgData name="ANDRIATSITOHAINA Simon" userId="929e631b-3f06-478c-bee9-1127c2ba4d8c" providerId="ADAL" clId="{B7D3C6C3-8C57-40B7-9877-323F37D5AB81}" dt="2025-09-17T07:10:20.160" v="39"/>
          <ac:picMkLst>
            <pc:docMk/>
            <pc:sldMk cId="641573063" sldId="258"/>
            <ac:picMk id="3224" creationId="{C04B4B24-0CF3-9117-C166-65424B7B37E2}"/>
          </ac:picMkLst>
        </pc:picChg>
      </pc:sldChg>
      <pc:sldChg chg="modSp mod">
        <pc:chgData name="ANDRIATSITOHAINA Simon" userId="929e631b-3f06-478c-bee9-1127c2ba4d8c" providerId="ADAL" clId="{B7D3C6C3-8C57-40B7-9877-323F37D5AB81}" dt="2025-09-17T07:14:59.366" v="117" actId="1076"/>
        <pc:sldMkLst>
          <pc:docMk/>
          <pc:sldMk cId="3987612398" sldId="261"/>
        </pc:sldMkLst>
        <pc:spChg chg="mod">
          <ac:chgData name="ANDRIATSITOHAINA Simon" userId="929e631b-3f06-478c-bee9-1127c2ba4d8c" providerId="ADAL" clId="{B7D3C6C3-8C57-40B7-9877-323F37D5AB81}" dt="2025-09-17T07:14:59.366" v="117" actId="1076"/>
          <ac:spMkLst>
            <pc:docMk/>
            <pc:sldMk cId="3987612398" sldId="261"/>
            <ac:spMk id="2" creationId="{F9510939-5315-4FB1-C507-374C28C7C4C3}"/>
          </ac:spMkLst>
        </pc:spChg>
      </pc:sldChg>
      <pc:sldChg chg="modSp mod">
        <pc:chgData name="ANDRIATSITOHAINA Simon" userId="929e631b-3f06-478c-bee9-1127c2ba4d8c" providerId="ADAL" clId="{B7D3C6C3-8C57-40B7-9877-323F37D5AB81}" dt="2025-09-22T05:37:51.215" v="161" actId="5793"/>
        <pc:sldMkLst>
          <pc:docMk/>
          <pc:sldMk cId="2663171380" sldId="262"/>
        </pc:sldMkLst>
        <pc:spChg chg="mod">
          <ac:chgData name="ANDRIATSITOHAINA Simon" userId="929e631b-3f06-478c-bee9-1127c2ba4d8c" providerId="ADAL" clId="{B7D3C6C3-8C57-40B7-9877-323F37D5AB81}" dt="2025-09-17T07:15:09.367" v="120" actId="1076"/>
          <ac:spMkLst>
            <pc:docMk/>
            <pc:sldMk cId="2663171380" sldId="262"/>
            <ac:spMk id="2" creationId="{F9510939-5315-4FB1-C507-374C28C7C4C3}"/>
          </ac:spMkLst>
        </pc:spChg>
        <pc:spChg chg="mod">
          <ac:chgData name="ANDRIATSITOHAINA Simon" userId="929e631b-3f06-478c-bee9-1127c2ba4d8c" providerId="ADAL" clId="{B7D3C6C3-8C57-40B7-9877-323F37D5AB81}" dt="2025-09-22T05:37:51.215" v="161" actId="5793"/>
          <ac:spMkLst>
            <pc:docMk/>
            <pc:sldMk cId="2663171380" sldId="262"/>
            <ac:spMk id="3" creationId="{0F3A87F0-65F6-74CC-10E1-26B6F0197B4C}"/>
          </ac:spMkLst>
        </pc:spChg>
      </pc:sldChg>
      <pc:sldChg chg="modSp mod">
        <pc:chgData name="ANDRIATSITOHAINA Simon" userId="929e631b-3f06-478c-bee9-1127c2ba4d8c" providerId="ADAL" clId="{B7D3C6C3-8C57-40B7-9877-323F37D5AB81}" dt="2025-09-17T07:15:24.884" v="126" actId="1076"/>
        <pc:sldMkLst>
          <pc:docMk/>
          <pc:sldMk cId="528343563" sldId="263"/>
        </pc:sldMkLst>
        <pc:spChg chg="mod">
          <ac:chgData name="ANDRIATSITOHAINA Simon" userId="929e631b-3f06-478c-bee9-1127c2ba4d8c" providerId="ADAL" clId="{B7D3C6C3-8C57-40B7-9877-323F37D5AB81}" dt="2025-09-17T07:15:24.884" v="126" actId="1076"/>
          <ac:spMkLst>
            <pc:docMk/>
            <pc:sldMk cId="528343563" sldId="263"/>
            <ac:spMk id="2" creationId="{F9510939-5315-4FB1-C507-374C28C7C4C3}"/>
          </ac:spMkLst>
        </pc:spChg>
      </pc:sldChg>
      <pc:sldChg chg="modSp mod">
        <pc:chgData name="ANDRIATSITOHAINA Simon" userId="929e631b-3f06-478c-bee9-1127c2ba4d8c" providerId="ADAL" clId="{B7D3C6C3-8C57-40B7-9877-323F37D5AB81}" dt="2025-09-17T07:13:43.932" v="113" actId="27636"/>
        <pc:sldMkLst>
          <pc:docMk/>
          <pc:sldMk cId="959232084" sldId="264"/>
        </pc:sldMkLst>
        <pc:spChg chg="mod">
          <ac:chgData name="ANDRIATSITOHAINA Simon" userId="929e631b-3f06-478c-bee9-1127c2ba4d8c" providerId="ADAL" clId="{B7D3C6C3-8C57-40B7-9877-323F37D5AB81}" dt="2025-09-17T07:13:07.149" v="71" actId="1076"/>
          <ac:spMkLst>
            <pc:docMk/>
            <pc:sldMk cId="959232084" sldId="264"/>
            <ac:spMk id="2" creationId="{F9510939-5315-4FB1-C507-374C28C7C4C3}"/>
          </ac:spMkLst>
        </pc:spChg>
        <pc:spChg chg="mod">
          <ac:chgData name="ANDRIATSITOHAINA Simon" userId="929e631b-3f06-478c-bee9-1127c2ba4d8c" providerId="ADAL" clId="{B7D3C6C3-8C57-40B7-9877-323F37D5AB81}" dt="2025-09-17T07:13:43.932" v="113" actId="27636"/>
          <ac:spMkLst>
            <pc:docMk/>
            <pc:sldMk cId="959232084" sldId="264"/>
            <ac:spMk id="3" creationId="{0F3A87F0-65F6-74CC-10E1-26B6F0197B4C}"/>
          </ac:spMkLst>
        </pc:spChg>
      </pc:sldChg>
      <pc:sldChg chg="modSp mod">
        <pc:chgData name="ANDRIATSITOHAINA Simon" userId="929e631b-3f06-478c-bee9-1127c2ba4d8c" providerId="ADAL" clId="{B7D3C6C3-8C57-40B7-9877-323F37D5AB81}" dt="2025-09-17T07:15:17.173" v="123" actId="1076"/>
        <pc:sldMkLst>
          <pc:docMk/>
          <pc:sldMk cId="1293646458" sldId="265"/>
        </pc:sldMkLst>
        <pc:spChg chg="mod">
          <ac:chgData name="ANDRIATSITOHAINA Simon" userId="929e631b-3f06-478c-bee9-1127c2ba4d8c" providerId="ADAL" clId="{B7D3C6C3-8C57-40B7-9877-323F37D5AB81}" dt="2025-09-17T07:15:17.173" v="123" actId="1076"/>
          <ac:spMkLst>
            <pc:docMk/>
            <pc:sldMk cId="1293646458" sldId="265"/>
            <ac:spMk id="2" creationId="{F9510939-5315-4FB1-C507-374C28C7C4C3}"/>
          </ac:spMkLst>
        </pc:spChg>
        <pc:spChg chg="mod">
          <ac:chgData name="ANDRIATSITOHAINA Simon" userId="929e631b-3f06-478c-bee9-1127c2ba4d8c" providerId="ADAL" clId="{B7D3C6C3-8C57-40B7-9877-323F37D5AB81}" dt="2025-09-17T07:14:23.667" v="114" actId="207"/>
          <ac:spMkLst>
            <pc:docMk/>
            <pc:sldMk cId="1293646458" sldId="265"/>
            <ac:spMk id="3" creationId="{0F3A87F0-65F6-74CC-10E1-26B6F0197B4C}"/>
          </ac:spMkLst>
        </pc:spChg>
      </pc:sldChg>
      <pc:sldChg chg="del">
        <pc:chgData name="ANDRIATSITOHAINA Simon" userId="929e631b-3f06-478c-bee9-1127c2ba4d8c" providerId="ADAL" clId="{B7D3C6C3-8C57-40B7-9877-323F37D5AB81}" dt="2025-09-17T07:15:35.140" v="127" actId="2696"/>
        <pc:sldMkLst>
          <pc:docMk/>
          <pc:sldMk cId="615309936" sldId="266"/>
        </pc:sldMkLst>
      </pc:sldChg>
    </pc:docChg>
  </pc:docChgLst>
  <pc:docChgLst>
    <pc:chgData name="ANDRIATSITOHAINA Simon" userId="929e631b-3f06-478c-bee9-1127c2ba4d8c" providerId="ADAL" clId="{78D0B51B-E952-4965-85DF-7264FC831D9B}"/>
    <pc:docChg chg="modSld">
      <pc:chgData name="ANDRIATSITOHAINA Simon" userId="929e631b-3f06-478c-bee9-1127c2ba4d8c" providerId="ADAL" clId="{78D0B51B-E952-4965-85DF-7264FC831D9B}" dt="2025-09-16T18:12:30.617" v="2" actId="13926"/>
      <pc:docMkLst>
        <pc:docMk/>
      </pc:docMkLst>
      <pc:sldChg chg="modSp mod">
        <pc:chgData name="ANDRIATSITOHAINA Simon" userId="929e631b-3f06-478c-bee9-1127c2ba4d8c" providerId="ADAL" clId="{78D0B51B-E952-4965-85DF-7264FC831D9B}" dt="2025-09-16T18:12:30.617" v="2" actId="13926"/>
        <pc:sldMkLst>
          <pc:docMk/>
          <pc:sldMk cId="2663171380" sldId="262"/>
        </pc:sldMkLst>
        <pc:spChg chg="mod">
          <ac:chgData name="ANDRIATSITOHAINA Simon" userId="929e631b-3f06-478c-bee9-1127c2ba4d8c" providerId="ADAL" clId="{78D0B51B-E952-4965-85DF-7264FC831D9B}" dt="2025-09-16T18:12:30.617" v="2" actId="13926"/>
          <ac:spMkLst>
            <pc:docMk/>
            <pc:sldMk cId="2663171380" sldId="262"/>
            <ac:spMk id="3" creationId="{0F3A87F0-65F6-74CC-10E1-26B6F0197B4C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E2F874-BA52-43E3-94E2-CEF4BD55A7EC}" type="doc">
      <dgm:prSet loTypeId="urn:microsoft.com/office/officeart/2005/8/layout/hProcess6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1BDAFF0-482C-4921-9595-0EEDE03E3FA2}">
      <dgm:prSet phldrT="[Texte]"/>
      <dgm:spPr/>
      <dgm:t>
        <a:bodyPr/>
        <a:lstStyle/>
        <a:p>
          <a:r>
            <a:rPr lang="fr-FR" dirty="0"/>
            <a:t>Commission </a:t>
          </a:r>
        </a:p>
        <a:p>
          <a:r>
            <a:rPr lang="fr-FR" dirty="0" err="1"/>
            <a:t>Rijan-teny</a:t>
          </a:r>
          <a:endParaRPr lang="fr-FR" dirty="0"/>
        </a:p>
      </dgm:t>
    </dgm:pt>
    <dgm:pt modelId="{93665B9A-DD27-4B58-AB1A-0208E193CB60}" type="parTrans" cxnId="{6D4AD78C-140E-439F-8187-319D97FE54C8}">
      <dgm:prSet/>
      <dgm:spPr/>
      <dgm:t>
        <a:bodyPr/>
        <a:lstStyle/>
        <a:p>
          <a:endParaRPr lang="fr-FR"/>
        </a:p>
      </dgm:t>
    </dgm:pt>
    <dgm:pt modelId="{5CA53A67-9F94-4501-B8A0-FD3565BEE74D}" type="sibTrans" cxnId="{6D4AD78C-140E-439F-8187-319D97FE54C8}">
      <dgm:prSet/>
      <dgm:spPr/>
      <dgm:t>
        <a:bodyPr/>
        <a:lstStyle/>
        <a:p>
          <a:endParaRPr lang="fr-FR"/>
        </a:p>
      </dgm:t>
    </dgm:pt>
    <dgm:pt modelId="{EEED772B-109E-4947-BB36-DDA64280FB27}">
      <dgm:prSet phldrT="[Texte]"/>
      <dgm:spPr/>
      <dgm:t>
        <a:bodyPr/>
        <a:lstStyle/>
        <a:p>
          <a:r>
            <a:rPr lang="fr-FR" dirty="0"/>
            <a:t>Elaboration (FPMA </a:t>
          </a:r>
          <a:r>
            <a:rPr lang="fr-FR" dirty="0" err="1"/>
            <a:t>Fatsats</a:t>
          </a:r>
          <a:r>
            <a:rPr lang="fr-FR" dirty="0"/>
            <a:t> + </a:t>
          </a:r>
          <a:r>
            <a:rPr lang="fr-FR" dirty="0" err="1"/>
            <a:t>sampana</a:t>
          </a:r>
          <a:r>
            <a:rPr lang="fr-FR" dirty="0"/>
            <a:t> </a:t>
          </a:r>
          <a:r>
            <a:rPr lang="fr-FR" dirty="0" err="1"/>
            <a:t>iraisana</a:t>
          </a:r>
          <a:r>
            <a:rPr lang="fr-FR" dirty="0"/>
            <a:t>)</a:t>
          </a:r>
        </a:p>
      </dgm:t>
    </dgm:pt>
    <dgm:pt modelId="{DBE32CC0-E588-4D16-8120-A3EC64C8416E}" type="parTrans" cxnId="{920138E5-9C1A-42F7-898F-5D452F8936FC}">
      <dgm:prSet/>
      <dgm:spPr/>
      <dgm:t>
        <a:bodyPr/>
        <a:lstStyle/>
        <a:p>
          <a:endParaRPr lang="fr-FR"/>
        </a:p>
      </dgm:t>
    </dgm:pt>
    <dgm:pt modelId="{07E97CC8-7B1D-4359-999B-C649694A8570}" type="sibTrans" cxnId="{920138E5-9C1A-42F7-898F-5D452F8936FC}">
      <dgm:prSet/>
      <dgm:spPr/>
      <dgm:t>
        <a:bodyPr/>
        <a:lstStyle/>
        <a:p>
          <a:endParaRPr lang="fr-FR"/>
        </a:p>
      </dgm:t>
    </dgm:pt>
    <dgm:pt modelId="{42BCC8C2-C496-4171-9D13-4C370C0FE8B2}">
      <dgm:prSet phldrT="[Texte]"/>
      <dgm:spPr/>
      <dgm:t>
        <a:bodyPr/>
        <a:lstStyle/>
        <a:p>
          <a:r>
            <a:rPr lang="fr-FR" dirty="0"/>
            <a:t>Conseil </a:t>
          </a:r>
        </a:p>
      </dgm:t>
    </dgm:pt>
    <dgm:pt modelId="{66F9E728-4272-4969-B97D-4680C38CA637}" type="parTrans" cxnId="{4B9E72FA-DE9F-4DAC-8FEB-831728902C5D}">
      <dgm:prSet/>
      <dgm:spPr/>
      <dgm:t>
        <a:bodyPr/>
        <a:lstStyle/>
        <a:p>
          <a:endParaRPr lang="fr-FR"/>
        </a:p>
      </dgm:t>
    </dgm:pt>
    <dgm:pt modelId="{77240A8C-AC74-4C36-AEC7-1FC470C29595}" type="sibTrans" cxnId="{4B9E72FA-DE9F-4DAC-8FEB-831728902C5D}">
      <dgm:prSet/>
      <dgm:spPr/>
      <dgm:t>
        <a:bodyPr/>
        <a:lstStyle/>
        <a:p>
          <a:endParaRPr lang="fr-FR"/>
        </a:p>
      </dgm:t>
    </dgm:pt>
    <dgm:pt modelId="{C09951BB-6A7E-4B05-B1F7-0AB2DD0B8EE2}">
      <dgm:prSet phldrT="[Texte]"/>
      <dgm:spPr/>
      <dgm:t>
        <a:bodyPr/>
        <a:lstStyle/>
        <a:p>
          <a:r>
            <a:rPr lang="fr-FR" dirty="0"/>
            <a:t>CJUR </a:t>
          </a:r>
        </a:p>
        <a:p>
          <a:r>
            <a:rPr lang="fr-FR" dirty="0"/>
            <a:t>Pour vérification</a:t>
          </a:r>
        </a:p>
      </dgm:t>
    </dgm:pt>
    <dgm:pt modelId="{A8EFF197-A860-459D-9C75-A740134160B3}" type="parTrans" cxnId="{6C27B5E3-CC2E-4BE3-9E1A-E28724A96A34}">
      <dgm:prSet/>
      <dgm:spPr/>
      <dgm:t>
        <a:bodyPr/>
        <a:lstStyle/>
        <a:p>
          <a:endParaRPr lang="fr-FR"/>
        </a:p>
      </dgm:t>
    </dgm:pt>
    <dgm:pt modelId="{D28327A1-F78C-46CB-B1DE-A9C5DB92059C}" type="sibTrans" cxnId="{6C27B5E3-CC2E-4BE3-9E1A-E28724A96A34}">
      <dgm:prSet/>
      <dgm:spPr/>
      <dgm:t>
        <a:bodyPr/>
        <a:lstStyle/>
        <a:p>
          <a:endParaRPr lang="fr-FR"/>
        </a:p>
      </dgm:t>
    </dgm:pt>
    <dgm:pt modelId="{9E66D590-4AD0-4A16-B8EE-C82D79D961CC}">
      <dgm:prSet phldrT="[Texte]"/>
      <dgm:spPr/>
      <dgm:t>
        <a:bodyPr/>
        <a:lstStyle/>
        <a:p>
          <a:r>
            <a:rPr lang="fr-FR" dirty="0"/>
            <a:t>Conformité </a:t>
          </a:r>
        </a:p>
      </dgm:t>
    </dgm:pt>
    <dgm:pt modelId="{096E4954-9A6F-4534-82F9-1183A2EB3452}" type="parTrans" cxnId="{B65EF1F6-5EBE-423C-BEEC-B1752C7E3236}">
      <dgm:prSet/>
      <dgm:spPr/>
      <dgm:t>
        <a:bodyPr/>
        <a:lstStyle/>
        <a:p>
          <a:endParaRPr lang="fr-FR"/>
        </a:p>
      </dgm:t>
    </dgm:pt>
    <dgm:pt modelId="{0DA59BB1-5443-41AC-B9A2-7D9AC672AA31}" type="sibTrans" cxnId="{B65EF1F6-5EBE-423C-BEEC-B1752C7E3236}">
      <dgm:prSet/>
      <dgm:spPr/>
      <dgm:t>
        <a:bodyPr/>
        <a:lstStyle/>
        <a:p>
          <a:endParaRPr lang="fr-FR"/>
        </a:p>
      </dgm:t>
    </dgm:pt>
    <dgm:pt modelId="{FD77E314-BDB2-4FE4-B47C-D7DF88AB1766}">
      <dgm:prSet phldrT="[Texte]"/>
      <dgm:spPr/>
      <dgm:t>
        <a:bodyPr/>
        <a:lstStyle/>
        <a:p>
          <a:r>
            <a:rPr lang="fr-FR" dirty="0"/>
            <a:t>Applicabilité</a:t>
          </a:r>
        </a:p>
      </dgm:t>
    </dgm:pt>
    <dgm:pt modelId="{56355028-1A03-45D7-BF73-795F6DDB3E89}" type="parTrans" cxnId="{A99FAF6C-91BF-4673-BFFF-27B6455D856E}">
      <dgm:prSet/>
      <dgm:spPr/>
      <dgm:t>
        <a:bodyPr/>
        <a:lstStyle/>
        <a:p>
          <a:endParaRPr lang="fr-FR"/>
        </a:p>
      </dgm:t>
    </dgm:pt>
    <dgm:pt modelId="{C7224249-21E4-489D-8D94-0B0095817DE4}" type="sibTrans" cxnId="{A99FAF6C-91BF-4673-BFFF-27B6455D856E}">
      <dgm:prSet/>
      <dgm:spPr/>
      <dgm:t>
        <a:bodyPr/>
        <a:lstStyle/>
        <a:p>
          <a:endParaRPr lang="fr-FR"/>
        </a:p>
      </dgm:t>
    </dgm:pt>
    <dgm:pt modelId="{6709D085-FF1B-4E49-A96B-D3F9C772D63B}">
      <dgm:prSet phldrT="[Texte]"/>
      <dgm:spPr/>
      <dgm:t>
        <a:bodyPr/>
        <a:lstStyle/>
        <a:p>
          <a:r>
            <a:rPr lang="fr-FR" dirty="0"/>
            <a:t>Assemblée Générale</a:t>
          </a:r>
        </a:p>
      </dgm:t>
    </dgm:pt>
    <dgm:pt modelId="{A7388C01-C9CC-4265-9A89-948CCD666B7D}" type="parTrans" cxnId="{2B008E3D-5FEF-481D-9760-A137B35905A7}">
      <dgm:prSet/>
      <dgm:spPr/>
      <dgm:t>
        <a:bodyPr/>
        <a:lstStyle/>
        <a:p>
          <a:endParaRPr lang="fr-FR"/>
        </a:p>
      </dgm:t>
    </dgm:pt>
    <dgm:pt modelId="{3C9373C6-86E3-4A6A-8D4E-60249CF1FA2C}" type="sibTrans" cxnId="{2B008E3D-5FEF-481D-9760-A137B35905A7}">
      <dgm:prSet/>
      <dgm:spPr/>
      <dgm:t>
        <a:bodyPr/>
        <a:lstStyle/>
        <a:p>
          <a:endParaRPr lang="fr-FR"/>
        </a:p>
      </dgm:t>
    </dgm:pt>
    <dgm:pt modelId="{2500ADFA-802D-48D8-909A-F732B41E6D8C}">
      <dgm:prSet phldrT="[Texte]"/>
      <dgm:spPr/>
      <dgm:t>
        <a:bodyPr/>
        <a:lstStyle/>
        <a:p>
          <a:r>
            <a:rPr lang="fr-FR" dirty="0"/>
            <a:t>Présentation</a:t>
          </a:r>
        </a:p>
      </dgm:t>
    </dgm:pt>
    <dgm:pt modelId="{61EC6AF3-A4DD-4098-BAF8-F08B8964A80E}" type="parTrans" cxnId="{6C6D3928-4A41-4EB8-8023-C347F3DF38C4}">
      <dgm:prSet/>
      <dgm:spPr/>
      <dgm:t>
        <a:bodyPr/>
        <a:lstStyle/>
        <a:p>
          <a:endParaRPr lang="fr-FR"/>
        </a:p>
      </dgm:t>
    </dgm:pt>
    <dgm:pt modelId="{F94F421B-3644-4D6E-B579-5A4A6557830B}" type="sibTrans" cxnId="{6C6D3928-4A41-4EB8-8023-C347F3DF38C4}">
      <dgm:prSet/>
      <dgm:spPr/>
      <dgm:t>
        <a:bodyPr/>
        <a:lstStyle/>
        <a:p>
          <a:endParaRPr lang="fr-FR"/>
        </a:p>
      </dgm:t>
    </dgm:pt>
    <dgm:pt modelId="{7CD2DFC1-16E9-49FC-AB12-FA26F1C99B46}">
      <dgm:prSet phldrT="[Texte]"/>
      <dgm:spPr/>
      <dgm:t>
        <a:bodyPr/>
        <a:lstStyle/>
        <a:p>
          <a:r>
            <a:rPr lang="fr-FR" dirty="0"/>
            <a:t>Validation</a:t>
          </a:r>
        </a:p>
      </dgm:t>
    </dgm:pt>
    <dgm:pt modelId="{3E9F7564-6764-44D2-91B3-88E0CBA8EBC4}" type="parTrans" cxnId="{90380C97-63AB-4BDB-9984-E1C0E0D73627}">
      <dgm:prSet/>
      <dgm:spPr/>
      <dgm:t>
        <a:bodyPr/>
        <a:lstStyle/>
        <a:p>
          <a:endParaRPr lang="fr-FR"/>
        </a:p>
      </dgm:t>
    </dgm:pt>
    <dgm:pt modelId="{F013CE60-5815-4E31-831B-027EE3FCC988}" type="sibTrans" cxnId="{90380C97-63AB-4BDB-9984-E1C0E0D73627}">
      <dgm:prSet/>
      <dgm:spPr/>
      <dgm:t>
        <a:bodyPr/>
        <a:lstStyle/>
        <a:p>
          <a:endParaRPr lang="fr-FR"/>
        </a:p>
      </dgm:t>
    </dgm:pt>
    <dgm:pt modelId="{72352965-F355-4218-A1FB-B955112F68F2}" type="pres">
      <dgm:prSet presAssocID="{F1E2F874-BA52-43E3-94E2-CEF4BD55A7EC}" presName="theList" presStyleCnt="0">
        <dgm:presLayoutVars>
          <dgm:dir/>
          <dgm:animLvl val="lvl"/>
          <dgm:resizeHandles val="exact"/>
        </dgm:presLayoutVars>
      </dgm:prSet>
      <dgm:spPr/>
    </dgm:pt>
    <dgm:pt modelId="{C6EEC9CD-75F5-47E1-BF7C-DF5FDDA687B2}" type="pres">
      <dgm:prSet presAssocID="{41BDAFF0-482C-4921-9595-0EEDE03E3FA2}" presName="compNode" presStyleCnt="0"/>
      <dgm:spPr/>
    </dgm:pt>
    <dgm:pt modelId="{D5873B71-3848-4B71-85F3-31B7FC27CF79}" type="pres">
      <dgm:prSet presAssocID="{41BDAFF0-482C-4921-9595-0EEDE03E3FA2}" presName="noGeometry" presStyleCnt="0"/>
      <dgm:spPr/>
    </dgm:pt>
    <dgm:pt modelId="{3501E10D-6A6E-4B2E-BF9E-4525917B16DB}" type="pres">
      <dgm:prSet presAssocID="{41BDAFF0-482C-4921-9595-0EEDE03E3FA2}" presName="childTextVisible" presStyleLbl="bgAccFollowNode1" presStyleIdx="0" presStyleCnt="3">
        <dgm:presLayoutVars>
          <dgm:bulletEnabled val="1"/>
        </dgm:presLayoutVars>
      </dgm:prSet>
      <dgm:spPr/>
    </dgm:pt>
    <dgm:pt modelId="{F2118AE2-34BA-4893-BBF5-1283D870D024}" type="pres">
      <dgm:prSet presAssocID="{41BDAFF0-482C-4921-9595-0EEDE03E3FA2}" presName="childTextHidden" presStyleLbl="bgAccFollowNode1" presStyleIdx="0" presStyleCnt="3"/>
      <dgm:spPr/>
    </dgm:pt>
    <dgm:pt modelId="{8B1D3FAD-7FAD-407A-8557-AF6D75E5135A}" type="pres">
      <dgm:prSet presAssocID="{41BDAFF0-482C-4921-9595-0EEDE03E3FA2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F9238EFC-038C-4C4D-BA80-1D4E14E16390}" type="pres">
      <dgm:prSet presAssocID="{41BDAFF0-482C-4921-9595-0EEDE03E3FA2}" presName="aSpace" presStyleCnt="0"/>
      <dgm:spPr/>
    </dgm:pt>
    <dgm:pt modelId="{9220422C-0C9A-4113-BE5B-F45BD294924A}" type="pres">
      <dgm:prSet presAssocID="{C09951BB-6A7E-4B05-B1F7-0AB2DD0B8EE2}" presName="compNode" presStyleCnt="0"/>
      <dgm:spPr/>
    </dgm:pt>
    <dgm:pt modelId="{2B9FF9F6-73EE-4941-8183-C44037E6335A}" type="pres">
      <dgm:prSet presAssocID="{C09951BB-6A7E-4B05-B1F7-0AB2DD0B8EE2}" presName="noGeometry" presStyleCnt="0"/>
      <dgm:spPr/>
    </dgm:pt>
    <dgm:pt modelId="{1C2163D9-5656-494C-9572-0414AA4E53F6}" type="pres">
      <dgm:prSet presAssocID="{C09951BB-6A7E-4B05-B1F7-0AB2DD0B8EE2}" presName="childTextVisible" presStyleLbl="bgAccFollowNode1" presStyleIdx="1" presStyleCnt="3">
        <dgm:presLayoutVars>
          <dgm:bulletEnabled val="1"/>
        </dgm:presLayoutVars>
      </dgm:prSet>
      <dgm:spPr/>
    </dgm:pt>
    <dgm:pt modelId="{FFF085F0-6D75-49D2-90EE-8966B19D11BD}" type="pres">
      <dgm:prSet presAssocID="{C09951BB-6A7E-4B05-B1F7-0AB2DD0B8EE2}" presName="childTextHidden" presStyleLbl="bgAccFollowNode1" presStyleIdx="1" presStyleCnt="3"/>
      <dgm:spPr/>
    </dgm:pt>
    <dgm:pt modelId="{6581927B-01A7-435E-AF1E-735CC6FBB0E0}" type="pres">
      <dgm:prSet presAssocID="{C09951BB-6A7E-4B05-B1F7-0AB2DD0B8EE2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03433A8B-F953-4DDE-BDA2-ED8540E6FFD0}" type="pres">
      <dgm:prSet presAssocID="{C09951BB-6A7E-4B05-B1F7-0AB2DD0B8EE2}" presName="aSpace" presStyleCnt="0"/>
      <dgm:spPr/>
    </dgm:pt>
    <dgm:pt modelId="{E39F6877-5ACF-4173-9E61-25EA8AA25982}" type="pres">
      <dgm:prSet presAssocID="{6709D085-FF1B-4E49-A96B-D3F9C772D63B}" presName="compNode" presStyleCnt="0"/>
      <dgm:spPr/>
    </dgm:pt>
    <dgm:pt modelId="{4FC31CBB-CA9D-4118-9A54-E85E3D36A52D}" type="pres">
      <dgm:prSet presAssocID="{6709D085-FF1B-4E49-A96B-D3F9C772D63B}" presName="noGeometry" presStyleCnt="0"/>
      <dgm:spPr/>
    </dgm:pt>
    <dgm:pt modelId="{1CED1850-2723-4B70-82F4-74F23E490718}" type="pres">
      <dgm:prSet presAssocID="{6709D085-FF1B-4E49-A96B-D3F9C772D63B}" presName="childTextVisible" presStyleLbl="bgAccFollowNode1" presStyleIdx="2" presStyleCnt="3">
        <dgm:presLayoutVars>
          <dgm:bulletEnabled val="1"/>
        </dgm:presLayoutVars>
      </dgm:prSet>
      <dgm:spPr/>
    </dgm:pt>
    <dgm:pt modelId="{8654B4E8-13BA-4F30-96D3-3F676193CDDA}" type="pres">
      <dgm:prSet presAssocID="{6709D085-FF1B-4E49-A96B-D3F9C772D63B}" presName="childTextHidden" presStyleLbl="bgAccFollowNode1" presStyleIdx="2" presStyleCnt="3"/>
      <dgm:spPr/>
    </dgm:pt>
    <dgm:pt modelId="{22097745-3183-42B3-88B8-F936CDCC3F06}" type="pres">
      <dgm:prSet presAssocID="{6709D085-FF1B-4E49-A96B-D3F9C772D63B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CDDCBB03-EB74-4E66-8046-70EA381B1B22}" type="presOf" srcId="{EEED772B-109E-4947-BB36-DDA64280FB27}" destId="{F2118AE2-34BA-4893-BBF5-1283D870D024}" srcOrd="1" destOrd="0" presId="urn:microsoft.com/office/officeart/2005/8/layout/hProcess6"/>
    <dgm:cxn modelId="{D3E01C1F-B815-4A43-81F6-D7F533965D87}" type="presOf" srcId="{EEED772B-109E-4947-BB36-DDA64280FB27}" destId="{3501E10D-6A6E-4B2E-BF9E-4525917B16DB}" srcOrd="0" destOrd="0" presId="urn:microsoft.com/office/officeart/2005/8/layout/hProcess6"/>
    <dgm:cxn modelId="{6C6D3928-4A41-4EB8-8023-C347F3DF38C4}" srcId="{6709D085-FF1B-4E49-A96B-D3F9C772D63B}" destId="{2500ADFA-802D-48D8-909A-F732B41E6D8C}" srcOrd="0" destOrd="0" parTransId="{61EC6AF3-A4DD-4098-BAF8-F08B8964A80E}" sibTransId="{F94F421B-3644-4D6E-B579-5A4A6557830B}"/>
    <dgm:cxn modelId="{E47E1D29-DA41-44EE-B5C6-088D79B09E74}" type="presOf" srcId="{6709D085-FF1B-4E49-A96B-D3F9C772D63B}" destId="{22097745-3183-42B3-88B8-F936CDCC3F06}" srcOrd="0" destOrd="0" presId="urn:microsoft.com/office/officeart/2005/8/layout/hProcess6"/>
    <dgm:cxn modelId="{C2B56633-B602-4568-8E38-0FFCC0F0CBD0}" type="presOf" srcId="{FD77E314-BDB2-4FE4-B47C-D7DF88AB1766}" destId="{FFF085F0-6D75-49D2-90EE-8966B19D11BD}" srcOrd="1" destOrd="1" presId="urn:microsoft.com/office/officeart/2005/8/layout/hProcess6"/>
    <dgm:cxn modelId="{BA141137-CF59-4F6C-8872-CFE9E9A993F3}" type="presOf" srcId="{42BCC8C2-C496-4171-9D13-4C370C0FE8B2}" destId="{F2118AE2-34BA-4893-BBF5-1283D870D024}" srcOrd="1" destOrd="1" presId="urn:microsoft.com/office/officeart/2005/8/layout/hProcess6"/>
    <dgm:cxn modelId="{2B008E3D-5FEF-481D-9760-A137B35905A7}" srcId="{F1E2F874-BA52-43E3-94E2-CEF4BD55A7EC}" destId="{6709D085-FF1B-4E49-A96B-D3F9C772D63B}" srcOrd="2" destOrd="0" parTransId="{A7388C01-C9CC-4265-9A89-948CCD666B7D}" sibTransId="{3C9373C6-86E3-4A6A-8D4E-60249CF1FA2C}"/>
    <dgm:cxn modelId="{2D2DEA3D-C6E3-4585-980D-E917B2A4C6C3}" type="presOf" srcId="{41BDAFF0-482C-4921-9595-0EEDE03E3FA2}" destId="{8B1D3FAD-7FAD-407A-8557-AF6D75E5135A}" srcOrd="0" destOrd="0" presId="urn:microsoft.com/office/officeart/2005/8/layout/hProcess6"/>
    <dgm:cxn modelId="{A4992446-EAEE-43B3-8E77-2EFEB4645697}" type="presOf" srcId="{42BCC8C2-C496-4171-9D13-4C370C0FE8B2}" destId="{3501E10D-6A6E-4B2E-BF9E-4525917B16DB}" srcOrd="0" destOrd="1" presId="urn:microsoft.com/office/officeart/2005/8/layout/hProcess6"/>
    <dgm:cxn modelId="{A99FAF6C-91BF-4673-BFFF-27B6455D856E}" srcId="{C09951BB-6A7E-4B05-B1F7-0AB2DD0B8EE2}" destId="{FD77E314-BDB2-4FE4-B47C-D7DF88AB1766}" srcOrd="1" destOrd="0" parTransId="{56355028-1A03-45D7-BF73-795F6DDB3E89}" sibTransId="{C7224249-21E4-489D-8D94-0B0095817DE4}"/>
    <dgm:cxn modelId="{570D5270-CAC5-4E87-ADFA-F7A4775E4A20}" type="presOf" srcId="{7CD2DFC1-16E9-49FC-AB12-FA26F1C99B46}" destId="{8654B4E8-13BA-4F30-96D3-3F676193CDDA}" srcOrd="1" destOrd="1" presId="urn:microsoft.com/office/officeart/2005/8/layout/hProcess6"/>
    <dgm:cxn modelId="{DE116A51-FF4C-423F-9F08-7A3D3829A0DA}" type="presOf" srcId="{9E66D590-4AD0-4A16-B8EE-C82D79D961CC}" destId="{1C2163D9-5656-494C-9572-0414AA4E53F6}" srcOrd="0" destOrd="0" presId="urn:microsoft.com/office/officeart/2005/8/layout/hProcess6"/>
    <dgm:cxn modelId="{FA4D0857-E858-47B5-B2D4-4C81FFB58492}" type="presOf" srcId="{2500ADFA-802D-48D8-909A-F732B41E6D8C}" destId="{1CED1850-2723-4B70-82F4-74F23E490718}" srcOrd="0" destOrd="0" presId="urn:microsoft.com/office/officeart/2005/8/layout/hProcess6"/>
    <dgm:cxn modelId="{58037D59-A785-412B-B1ED-1DE710168A7D}" type="presOf" srcId="{C09951BB-6A7E-4B05-B1F7-0AB2DD0B8EE2}" destId="{6581927B-01A7-435E-AF1E-735CC6FBB0E0}" srcOrd="0" destOrd="0" presId="urn:microsoft.com/office/officeart/2005/8/layout/hProcess6"/>
    <dgm:cxn modelId="{6D4AD78C-140E-439F-8187-319D97FE54C8}" srcId="{F1E2F874-BA52-43E3-94E2-CEF4BD55A7EC}" destId="{41BDAFF0-482C-4921-9595-0EEDE03E3FA2}" srcOrd="0" destOrd="0" parTransId="{93665B9A-DD27-4B58-AB1A-0208E193CB60}" sibTransId="{5CA53A67-9F94-4501-B8A0-FD3565BEE74D}"/>
    <dgm:cxn modelId="{3F93AC8E-1986-4248-B387-F3899254F972}" type="presOf" srcId="{FD77E314-BDB2-4FE4-B47C-D7DF88AB1766}" destId="{1C2163D9-5656-494C-9572-0414AA4E53F6}" srcOrd="0" destOrd="1" presId="urn:microsoft.com/office/officeart/2005/8/layout/hProcess6"/>
    <dgm:cxn modelId="{90380C97-63AB-4BDB-9984-E1C0E0D73627}" srcId="{6709D085-FF1B-4E49-A96B-D3F9C772D63B}" destId="{7CD2DFC1-16E9-49FC-AB12-FA26F1C99B46}" srcOrd="1" destOrd="0" parTransId="{3E9F7564-6764-44D2-91B3-88E0CBA8EBC4}" sibTransId="{F013CE60-5815-4E31-831B-027EE3FCC988}"/>
    <dgm:cxn modelId="{95D397A9-6681-4AEA-8E96-5B6DD8ACD236}" type="presOf" srcId="{9E66D590-4AD0-4A16-B8EE-C82D79D961CC}" destId="{FFF085F0-6D75-49D2-90EE-8966B19D11BD}" srcOrd="1" destOrd="0" presId="urn:microsoft.com/office/officeart/2005/8/layout/hProcess6"/>
    <dgm:cxn modelId="{671D87AE-5FE8-4B1D-B718-928180D381BD}" type="presOf" srcId="{F1E2F874-BA52-43E3-94E2-CEF4BD55A7EC}" destId="{72352965-F355-4218-A1FB-B955112F68F2}" srcOrd="0" destOrd="0" presId="urn:microsoft.com/office/officeart/2005/8/layout/hProcess6"/>
    <dgm:cxn modelId="{EF60D1CB-8872-4F95-AEF4-C41C571068DD}" type="presOf" srcId="{7CD2DFC1-16E9-49FC-AB12-FA26F1C99B46}" destId="{1CED1850-2723-4B70-82F4-74F23E490718}" srcOrd="0" destOrd="1" presId="urn:microsoft.com/office/officeart/2005/8/layout/hProcess6"/>
    <dgm:cxn modelId="{5C54DCDB-C035-405D-9EB7-0A2C74495D90}" type="presOf" srcId="{2500ADFA-802D-48D8-909A-F732B41E6D8C}" destId="{8654B4E8-13BA-4F30-96D3-3F676193CDDA}" srcOrd="1" destOrd="0" presId="urn:microsoft.com/office/officeart/2005/8/layout/hProcess6"/>
    <dgm:cxn modelId="{6C27B5E3-CC2E-4BE3-9E1A-E28724A96A34}" srcId="{F1E2F874-BA52-43E3-94E2-CEF4BD55A7EC}" destId="{C09951BB-6A7E-4B05-B1F7-0AB2DD0B8EE2}" srcOrd="1" destOrd="0" parTransId="{A8EFF197-A860-459D-9C75-A740134160B3}" sibTransId="{D28327A1-F78C-46CB-B1DE-A9C5DB92059C}"/>
    <dgm:cxn modelId="{920138E5-9C1A-42F7-898F-5D452F8936FC}" srcId="{41BDAFF0-482C-4921-9595-0EEDE03E3FA2}" destId="{EEED772B-109E-4947-BB36-DDA64280FB27}" srcOrd="0" destOrd="0" parTransId="{DBE32CC0-E588-4D16-8120-A3EC64C8416E}" sibTransId="{07E97CC8-7B1D-4359-999B-C649694A8570}"/>
    <dgm:cxn modelId="{B65EF1F6-5EBE-423C-BEEC-B1752C7E3236}" srcId="{C09951BB-6A7E-4B05-B1F7-0AB2DD0B8EE2}" destId="{9E66D590-4AD0-4A16-B8EE-C82D79D961CC}" srcOrd="0" destOrd="0" parTransId="{096E4954-9A6F-4534-82F9-1183A2EB3452}" sibTransId="{0DA59BB1-5443-41AC-B9A2-7D9AC672AA31}"/>
    <dgm:cxn modelId="{4B9E72FA-DE9F-4DAC-8FEB-831728902C5D}" srcId="{41BDAFF0-482C-4921-9595-0EEDE03E3FA2}" destId="{42BCC8C2-C496-4171-9D13-4C370C0FE8B2}" srcOrd="1" destOrd="0" parTransId="{66F9E728-4272-4969-B97D-4680C38CA637}" sibTransId="{77240A8C-AC74-4C36-AEC7-1FC470C29595}"/>
    <dgm:cxn modelId="{97CD3745-02EE-44E3-B718-41F3BCF37BFE}" type="presParOf" srcId="{72352965-F355-4218-A1FB-B955112F68F2}" destId="{C6EEC9CD-75F5-47E1-BF7C-DF5FDDA687B2}" srcOrd="0" destOrd="0" presId="urn:microsoft.com/office/officeart/2005/8/layout/hProcess6"/>
    <dgm:cxn modelId="{431A0704-B2E5-4E1A-B2BF-D553A0EADBE8}" type="presParOf" srcId="{C6EEC9CD-75F5-47E1-BF7C-DF5FDDA687B2}" destId="{D5873B71-3848-4B71-85F3-31B7FC27CF79}" srcOrd="0" destOrd="0" presId="urn:microsoft.com/office/officeart/2005/8/layout/hProcess6"/>
    <dgm:cxn modelId="{D888C41F-9053-4654-9B50-741EAD297FBE}" type="presParOf" srcId="{C6EEC9CD-75F5-47E1-BF7C-DF5FDDA687B2}" destId="{3501E10D-6A6E-4B2E-BF9E-4525917B16DB}" srcOrd="1" destOrd="0" presId="urn:microsoft.com/office/officeart/2005/8/layout/hProcess6"/>
    <dgm:cxn modelId="{079B847A-D001-4DD7-82DC-BCC0A85A6A5E}" type="presParOf" srcId="{C6EEC9CD-75F5-47E1-BF7C-DF5FDDA687B2}" destId="{F2118AE2-34BA-4893-BBF5-1283D870D024}" srcOrd="2" destOrd="0" presId="urn:microsoft.com/office/officeart/2005/8/layout/hProcess6"/>
    <dgm:cxn modelId="{FB596FE8-966A-468B-9C85-99D02C0F2C69}" type="presParOf" srcId="{C6EEC9CD-75F5-47E1-BF7C-DF5FDDA687B2}" destId="{8B1D3FAD-7FAD-407A-8557-AF6D75E5135A}" srcOrd="3" destOrd="0" presId="urn:microsoft.com/office/officeart/2005/8/layout/hProcess6"/>
    <dgm:cxn modelId="{8E8E6E73-0289-4578-8D13-E37812C3EE7E}" type="presParOf" srcId="{72352965-F355-4218-A1FB-B955112F68F2}" destId="{F9238EFC-038C-4C4D-BA80-1D4E14E16390}" srcOrd="1" destOrd="0" presId="urn:microsoft.com/office/officeart/2005/8/layout/hProcess6"/>
    <dgm:cxn modelId="{57E0A66A-A35F-4DFB-BB01-2C1B2C7C9D80}" type="presParOf" srcId="{72352965-F355-4218-A1FB-B955112F68F2}" destId="{9220422C-0C9A-4113-BE5B-F45BD294924A}" srcOrd="2" destOrd="0" presId="urn:microsoft.com/office/officeart/2005/8/layout/hProcess6"/>
    <dgm:cxn modelId="{822635FF-879E-451F-9511-C097F2E0451E}" type="presParOf" srcId="{9220422C-0C9A-4113-BE5B-F45BD294924A}" destId="{2B9FF9F6-73EE-4941-8183-C44037E6335A}" srcOrd="0" destOrd="0" presId="urn:microsoft.com/office/officeart/2005/8/layout/hProcess6"/>
    <dgm:cxn modelId="{B9A00783-E314-4124-A035-4AB48B3E80EF}" type="presParOf" srcId="{9220422C-0C9A-4113-BE5B-F45BD294924A}" destId="{1C2163D9-5656-494C-9572-0414AA4E53F6}" srcOrd="1" destOrd="0" presId="urn:microsoft.com/office/officeart/2005/8/layout/hProcess6"/>
    <dgm:cxn modelId="{F2C04929-4991-4C94-9BB6-E7F223DB12A0}" type="presParOf" srcId="{9220422C-0C9A-4113-BE5B-F45BD294924A}" destId="{FFF085F0-6D75-49D2-90EE-8966B19D11BD}" srcOrd="2" destOrd="0" presId="urn:microsoft.com/office/officeart/2005/8/layout/hProcess6"/>
    <dgm:cxn modelId="{F7EE815B-AF54-48AC-BB73-9567DDE52B8E}" type="presParOf" srcId="{9220422C-0C9A-4113-BE5B-F45BD294924A}" destId="{6581927B-01A7-435E-AF1E-735CC6FBB0E0}" srcOrd="3" destOrd="0" presId="urn:microsoft.com/office/officeart/2005/8/layout/hProcess6"/>
    <dgm:cxn modelId="{D14BD40C-853F-4D48-AB7D-44B2085EB7A7}" type="presParOf" srcId="{72352965-F355-4218-A1FB-B955112F68F2}" destId="{03433A8B-F953-4DDE-BDA2-ED8540E6FFD0}" srcOrd="3" destOrd="0" presId="urn:microsoft.com/office/officeart/2005/8/layout/hProcess6"/>
    <dgm:cxn modelId="{32C28FA7-D356-4FE4-A8E8-A8C32686CB1E}" type="presParOf" srcId="{72352965-F355-4218-A1FB-B955112F68F2}" destId="{E39F6877-5ACF-4173-9E61-25EA8AA25982}" srcOrd="4" destOrd="0" presId="urn:microsoft.com/office/officeart/2005/8/layout/hProcess6"/>
    <dgm:cxn modelId="{9513A6B8-04A2-4469-94C9-42C6E8A417D1}" type="presParOf" srcId="{E39F6877-5ACF-4173-9E61-25EA8AA25982}" destId="{4FC31CBB-CA9D-4118-9A54-E85E3D36A52D}" srcOrd="0" destOrd="0" presId="urn:microsoft.com/office/officeart/2005/8/layout/hProcess6"/>
    <dgm:cxn modelId="{2BE6FBDD-DBA6-4679-90BE-46DD141A26BD}" type="presParOf" srcId="{E39F6877-5ACF-4173-9E61-25EA8AA25982}" destId="{1CED1850-2723-4B70-82F4-74F23E490718}" srcOrd="1" destOrd="0" presId="urn:microsoft.com/office/officeart/2005/8/layout/hProcess6"/>
    <dgm:cxn modelId="{5358B2F2-D6A6-489B-AF14-8BC6A51941A3}" type="presParOf" srcId="{E39F6877-5ACF-4173-9E61-25EA8AA25982}" destId="{8654B4E8-13BA-4F30-96D3-3F676193CDDA}" srcOrd="2" destOrd="0" presId="urn:microsoft.com/office/officeart/2005/8/layout/hProcess6"/>
    <dgm:cxn modelId="{8CCD91FF-D691-4040-BD54-AAF85E19E982}" type="presParOf" srcId="{E39F6877-5ACF-4173-9E61-25EA8AA25982}" destId="{22097745-3183-42B3-88B8-F936CDCC3F06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1E10D-6A6E-4B2E-BF9E-4525917B16DB}">
      <dsp:nvSpPr>
        <dsp:cNvPr id="0" name=""/>
        <dsp:cNvSpPr/>
      </dsp:nvSpPr>
      <dsp:spPr>
        <a:xfrm>
          <a:off x="763873" y="1490226"/>
          <a:ext cx="3032521" cy="2650805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21590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kern="1200" dirty="0"/>
            <a:t>Elaboration (FPMA </a:t>
          </a:r>
          <a:r>
            <a:rPr lang="fr-FR" sz="1700" kern="1200" dirty="0" err="1"/>
            <a:t>Fatsats</a:t>
          </a:r>
          <a:r>
            <a:rPr lang="fr-FR" sz="1700" kern="1200" dirty="0"/>
            <a:t> + </a:t>
          </a:r>
          <a:r>
            <a:rPr lang="fr-FR" sz="1700" kern="1200" dirty="0" err="1"/>
            <a:t>sampana</a:t>
          </a:r>
          <a:r>
            <a:rPr lang="fr-FR" sz="1700" kern="1200" dirty="0"/>
            <a:t> </a:t>
          </a:r>
          <a:r>
            <a:rPr lang="fr-FR" sz="1700" kern="1200" dirty="0" err="1"/>
            <a:t>iraisana</a:t>
          </a:r>
          <a:r>
            <a:rPr lang="fr-FR" sz="1700" kern="1200" dirty="0"/>
            <a:t>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kern="1200" dirty="0"/>
            <a:t>Conseil </a:t>
          </a:r>
        </a:p>
      </dsp:txBody>
      <dsp:txXfrm>
        <a:off x="1522004" y="1887847"/>
        <a:ext cx="1478354" cy="1855563"/>
      </dsp:txXfrm>
    </dsp:sp>
    <dsp:sp modelId="{8B1D3FAD-7FAD-407A-8557-AF6D75E5135A}">
      <dsp:nvSpPr>
        <dsp:cNvPr id="0" name=""/>
        <dsp:cNvSpPr/>
      </dsp:nvSpPr>
      <dsp:spPr>
        <a:xfrm>
          <a:off x="5743" y="2057498"/>
          <a:ext cx="1516260" cy="15162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Commission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 err="1"/>
            <a:t>Rijan-teny</a:t>
          </a:r>
          <a:endParaRPr lang="fr-FR" sz="1500" kern="1200" dirty="0"/>
        </a:p>
      </dsp:txBody>
      <dsp:txXfrm>
        <a:off x="227794" y="2279549"/>
        <a:ext cx="1072158" cy="1072158"/>
      </dsp:txXfrm>
    </dsp:sp>
    <dsp:sp modelId="{1C2163D9-5656-494C-9572-0414AA4E53F6}">
      <dsp:nvSpPr>
        <dsp:cNvPr id="0" name=""/>
        <dsp:cNvSpPr/>
      </dsp:nvSpPr>
      <dsp:spPr>
        <a:xfrm>
          <a:off x="4744058" y="1490226"/>
          <a:ext cx="3032521" cy="2650805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21590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kern="1200" dirty="0"/>
            <a:t>Conformité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kern="1200" dirty="0"/>
            <a:t>Applicabilité</a:t>
          </a:r>
        </a:p>
      </dsp:txBody>
      <dsp:txXfrm>
        <a:off x="5502189" y="1887847"/>
        <a:ext cx="1478354" cy="1855563"/>
      </dsp:txXfrm>
    </dsp:sp>
    <dsp:sp modelId="{6581927B-01A7-435E-AF1E-735CC6FBB0E0}">
      <dsp:nvSpPr>
        <dsp:cNvPr id="0" name=""/>
        <dsp:cNvSpPr/>
      </dsp:nvSpPr>
      <dsp:spPr>
        <a:xfrm>
          <a:off x="3985928" y="2057498"/>
          <a:ext cx="1516260" cy="15162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CJUR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Pour vérification</a:t>
          </a:r>
        </a:p>
      </dsp:txBody>
      <dsp:txXfrm>
        <a:off x="4207979" y="2279549"/>
        <a:ext cx="1072158" cy="1072158"/>
      </dsp:txXfrm>
    </dsp:sp>
    <dsp:sp modelId="{1CED1850-2723-4B70-82F4-74F23E490718}">
      <dsp:nvSpPr>
        <dsp:cNvPr id="0" name=""/>
        <dsp:cNvSpPr/>
      </dsp:nvSpPr>
      <dsp:spPr>
        <a:xfrm>
          <a:off x="8724243" y="1490226"/>
          <a:ext cx="3032521" cy="2650805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21590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kern="1200" dirty="0"/>
            <a:t>Présentation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kern="1200" dirty="0"/>
            <a:t>Validation</a:t>
          </a:r>
        </a:p>
      </dsp:txBody>
      <dsp:txXfrm>
        <a:off x="9482374" y="1887847"/>
        <a:ext cx="1478354" cy="1855563"/>
      </dsp:txXfrm>
    </dsp:sp>
    <dsp:sp modelId="{22097745-3183-42B3-88B8-F936CDCC3F06}">
      <dsp:nvSpPr>
        <dsp:cNvPr id="0" name=""/>
        <dsp:cNvSpPr/>
      </dsp:nvSpPr>
      <dsp:spPr>
        <a:xfrm>
          <a:off x="7966113" y="2057498"/>
          <a:ext cx="1516260" cy="15162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Assemblée Générale</a:t>
          </a:r>
        </a:p>
      </dsp:txBody>
      <dsp:txXfrm>
        <a:off x="8188164" y="2279549"/>
        <a:ext cx="1072158" cy="1072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7702B5-6367-40B2-B7C7-DCAB99FC7AB1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760B6-4EFF-4DB6-A8C7-64B5BCE625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89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3760B6-4EFF-4DB6-A8C7-64B5BCE625A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293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3760B6-4EFF-4DB6-A8C7-64B5BCE625A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7699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74F368-FF8F-A1C7-D67B-4760B7A76C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92CD579-C93E-3016-5C2A-D869811D7B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1C29BB-D693-0EB5-8918-7FBF9A32D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0CC36-53CA-4489-A85D-B84BAD7D37DB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8EF106-0490-B6F7-FEE3-22E183B3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AF7F12-14E3-79EB-E5E8-24ABCF83D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E39-C39A-421D-9B37-6228E3C13F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271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55F451-3239-67E8-D1C5-C36F6F952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9423B91-A2EC-8E82-14BF-ADABD8A554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9929337-B07E-98EF-D12B-2FFBBD20C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0CC36-53CA-4489-A85D-B84BAD7D37DB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021F60-887B-3460-A514-CEFEA3389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555B6E-C55D-C9FD-92E7-313FE75A1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E39-C39A-421D-9B37-6228E3C13F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5590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72F50D6-5505-8DED-D113-5DBE569965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475365F-1166-810C-EE4B-0B7A2E794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587E2A-A0F7-8033-4E5B-FD5356C55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0CC36-53CA-4489-A85D-B84BAD7D37DB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2701F8-2B21-8AF4-5EAC-53ED47EDD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A1262E-0F42-1FE9-2A71-9ABA6D27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E39-C39A-421D-9B37-6228E3C13F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00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710B79-DB5E-A5DD-0A3F-D8D8EBB50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35B040-977B-0DC2-63F2-B2BB219C5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94C3C6-0D46-C48A-3150-1B0221C01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0CC36-53CA-4489-A85D-B84BAD7D37DB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87CB67-C50C-644B-64F6-5E526A0AC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009C7D-1A57-A616-E1C6-DE98CCEBC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E39-C39A-421D-9B37-6228E3C13F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5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89B2D1-AF91-F4C0-322F-5198EFC94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C3E251-16C4-AB9C-A282-ED1C297E0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05E40F-1D0E-AD28-1139-435CAE54B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0CC36-53CA-4489-A85D-B84BAD7D37DB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15B994-870B-9B78-4B18-1F1BEC2B1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1978D2-99DB-D5DE-7DDD-E88F851F3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E39-C39A-421D-9B37-6228E3C13F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8094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95F8D-6627-71E0-741B-70DD35BDA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6C37CB-657C-4112-5E00-1B61D19770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4C78851-4CE6-3900-E213-61EA116149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A0C5806-2E5C-E12D-8EFF-82FAF5952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0CC36-53CA-4489-A85D-B84BAD7D37DB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235FEA9-21CA-1D54-1655-CEB9F9D72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DC69951-E5DA-7A78-CD85-36956142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E39-C39A-421D-9B37-6228E3C13F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4329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D830BA-2AEE-1802-4C5A-3DE432AF6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43A19A3-4A6F-F92B-B848-6370BECEA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98115DC-3C30-8F5D-32EC-EA89E017E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4BBB6D3-E507-90C0-4885-CEBEAC6A71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8F2D93D-59B8-C7FA-412E-45A5D35B70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ECE8158-144E-509F-2FFD-C0E67476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0CC36-53CA-4489-A85D-B84BAD7D37DB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344F8BF-B8AB-D038-C4BB-E91AE8294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9F15E6E-05F8-0793-C072-8DEEF31B0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E39-C39A-421D-9B37-6228E3C13F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2783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8BA3E1-C812-45A5-8DE5-C352E979C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0FB8CF-918D-C651-25D5-1BB5D6F66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0CC36-53CA-4489-A85D-B84BAD7D37DB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7C43147-6192-0996-2F8E-989F9397E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F90C54E-7386-B555-C0E2-47E6BEED2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E39-C39A-421D-9B37-6228E3C13F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053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57CF293-11BB-9FC5-1416-200BB5BA7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0CC36-53CA-4489-A85D-B84BAD7D37DB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62E1F3F-1B1D-9E91-6C3F-EA3BDE8C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BB5D1FC-F6BB-6DA3-4F96-43A3C2961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E39-C39A-421D-9B37-6228E3C13F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1511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AD1515-55BF-5BB2-FD69-20DC34DFD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4C245D-11E3-C5AE-A212-56BD4ABB0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399BFAF-0538-E458-8B47-C9A220DDF9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B15D290-EF99-3D46-A4D9-2306786F6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0CC36-53CA-4489-A85D-B84BAD7D37DB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9910B19-9AA8-8AD0-46A0-6FA3A9F62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B31A539-4D9F-D95C-D5BC-C532BDAB9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E39-C39A-421D-9B37-6228E3C13F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1528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1CEEAB-92A5-3272-31EA-E1778B1A2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603847C-B459-CA0B-A4DA-0D46A29AFD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5739FFF-9983-D9A4-09D6-5EF298594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E785E9F-5686-0FED-2E8D-EB23E8B4A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0CC36-53CA-4489-A85D-B84BAD7D37DB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003C92D-8A24-839E-4BB4-63B5FB50A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3E1BC9-0ACC-1C16-F7BE-090DAA3BE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E39-C39A-421D-9B37-6228E3C13F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206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13EB238-3989-4F1F-BEDD-790E3537F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8F8BB8-0A9A-4D24-4F55-B717864B70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D9BD06-2E6E-E154-4C17-886FEBAFF3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20CC36-53CA-4489-A85D-B84BAD7D37DB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D5C53F-2883-A147-582C-A3EE37EF6E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56CBD2-6DE1-D9E4-9054-9B11348AE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8BDE39-C39A-421D-9B37-6228E3C13F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64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510939-5315-4FB1-C507-374C28C7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1732" y="0"/>
            <a:ext cx="10958945" cy="1188351"/>
          </a:xfrm>
        </p:spPr>
        <p:txBody>
          <a:bodyPr>
            <a:normAutofit/>
          </a:bodyPr>
          <a:lstStyle/>
          <a:p>
            <a:r>
              <a:rPr lang="fr-FR" sz="4400" b="0" i="0" dirty="0">
                <a:solidFill>
                  <a:srgbClr val="1F1F1F"/>
                </a:solidFill>
                <a:effectLst/>
                <a:latin typeface="Google Sans"/>
              </a:rPr>
              <a:t>KP 20/09/2025 AVIGNON</a:t>
            </a:r>
            <a:endParaRPr lang="fr-FR" sz="44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201D51C-3AD3-1662-B1AF-35486DDA7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34" y="149140"/>
            <a:ext cx="1227798" cy="70330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97B4C9D-788F-501E-49F7-9F8FAB614F49}"/>
              </a:ext>
            </a:extLst>
          </p:cNvPr>
          <p:cNvSpPr txBox="1"/>
          <p:nvPr/>
        </p:nvSpPr>
        <p:spPr>
          <a:xfrm>
            <a:off x="169054" y="852442"/>
            <a:ext cx="2524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fr-FR" sz="1000" i="1" dirty="0">
                <a:solidFill>
                  <a:srgbClr val="000090"/>
                </a:solidFill>
              </a:rPr>
              <a:t>Aix Marseille – Annemasse -  Avignon – Grenoble – Lyon – Nice – Saint Etienne </a:t>
            </a:r>
          </a:p>
        </p:txBody>
      </p:sp>
      <p:sp>
        <p:nvSpPr>
          <p:cNvPr id="7" name="Sous-titre 6">
            <a:extLst>
              <a:ext uri="{FF2B5EF4-FFF2-40B4-BE49-F238E27FC236}">
                <a16:creationId xmlns:a16="http://schemas.microsoft.com/office/drawing/2014/main" id="{66595CAD-3E15-A431-97E7-9AAD51AB78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4219" y="2337120"/>
            <a:ext cx="9144000" cy="3488265"/>
          </a:xfrm>
        </p:spPr>
        <p:txBody>
          <a:bodyPr>
            <a:normAutofit/>
          </a:bodyPr>
          <a:lstStyle/>
          <a:p>
            <a:pPr algn="l"/>
            <a:r>
              <a:rPr lang="fr-FR" dirty="0"/>
              <a:t>Membres :</a:t>
            </a:r>
          </a:p>
          <a:p>
            <a:pPr marL="342900" indent="-342900" algn="l">
              <a:buFontTx/>
              <a:buChar char="-"/>
            </a:pPr>
            <a:r>
              <a:rPr lang="fr-FR" dirty="0"/>
              <a:t>Elia ANDRIATSITOHAINA (Saint-Etienne)</a:t>
            </a:r>
          </a:p>
          <a:p>
            <a:pPr marL="342900" indent="-342900" algn="l">
              <a:buFontTx/>
              <a:buChar char="-"/>
            </a:pPr>
            <a:r>
              <a:rPr lang="fr-FR" dirty="0" err="1"/>
              <a:t>Alisoa</a:t>
            </a:r>
            <a:r>
              <a:rPr lang="fr-FR" dirty="0"/>
              <a:t> RAJOHARISON-RAKOTOARIVONY (Saint-Etienne)</a:t>
            </a:r>
          </a:p>
          <a:p>
            <a:pPr marL="342900" indent="-342900" algn="l">
              <a:buFontTx/>
              <a:buChar char="-"/>
            </a:pPr>
            <a:r>
              <a:rPr lang="fr-FR" dirty="0" err="1"/>
              <a:t>Haja</a:t>
            </a:r>
            <a:r>
              <a:rPr lang="fr-FR" dirty="0"/>
              <a:t> RAMAROSON (Nice)</a:t>
            </a:r>
          </a:p>
          <a:p>
            <a:pPr marL="342900" indent="-342900" algn="l">
              <a:buFontTx/>
              <a:buChar char="-"/>
            </a:pPr>
            <a:r>
              <a:rPr lang="fr-FR" dirty="0" err="1"/>
              <a:t>Zo</a:t>
            </a:r>
            <a:r>
              <a:rPr lang="fr-FR" dirty="0"/>
              <a:t> RASOANAIVO (Avignon)</a:t>
            </a:r>
          </a:p>
          <a:p>
            <a:pPr marL="342900" indent="-342900" algn="l">
              <a:buFontTx/>
              <a:buChar char="-"/>
            </a:pPr>
            <a:endParaRPr lang="fr-FR" dirty="0"/>
          </a:p>
          <a:p>
            <a:pPr marL="342900" indent="-342900" algn="l">
              <a:buFontTx/>
              <a:buChar char="-"/>
            </a:pPr>
            <a:endParaRPr lang="fr-FR" dirty="0"/>
          </a:p>
          <a:p>
            <a:pPr marL="342900" indent="-342900" algn="l">
              <a:buFontTx/>
              <a:buChar char="-"/>
            </a:pPr>
            <a:endParaRPr lang="fr-FR" dirty="0"/>
          </a:p>
          <a:p>
            <a:pPr marL="342900" indent="-342900" algn="l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573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510939-5315-4FB1-C507-374C28C7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1732" y="-17618"/>
            <a:ext cx="10958945" cy="1188351"/>
          </a:xfrm>
        </p:spPr>
        <p:txBody>
          <a:bodyPr>
            <a:normAutofit/>
          </a:bodyPr>
          <a:lstStyle/>
          <a:p>
            <a:r>
              <a:rPr lang="fr-FR" sz="4400" b="0" i="0" dirty="0">
                <a:solidFill>
                  <a:srgbClr val="1F1F1F"/>
                </a:solidFill>
                <a:effectLst/>
                <a:latin typeface="Google Sans"/>
              </a:rPr>
              <a:t>KP 20/09/2025 AVIGNON</a:t>
            </a:r>
            <a:endParaRPr lang="fr-FR" sz="44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3A87F0-65F6-74CC-10E1-26B6F0197B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1323" y="2220524"/>
            <a:ext cx="9144000" cy="3906981"/>
          </a:xfrm>
        </p:spPr>
        <p:txBody>
          <a:bodyPr>
            <a:normAutofit/>
          </a:bodyPr>
          <a:lstStyle/>
          <a:p>
            <a:pPr algn="l"/>
            <a: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Présentation</a:t>
            </a:r>
          </a:p>
          <a:p>
            <a:pPr algn="l"/>
            <a: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</a:t>
            </a:r>
            <a:br>
              <a:rPr lang="fr-FR" dirty="0"/>
            </a:br>
            <a: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1- Bilan des informations </a:t>
            </a:r>
          </a:p>
          <a:p>
            <a:pPr algn="l"/>
            <a: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2- Processus de travail à adopter</a:t>
            </a:r>
          </a:p>
          <a:p>
            <a:pPr algn="l"/>
            <a: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3- Objectif 2025-2026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201D51C-3AD3-1662-B1AF-35486DDA7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34" y="149140"/>
            <a:ext cx="1227798" cy="70330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97B4C9D-788F-501E-49F7-9F8FAB614F49}"/>
              </a:ext>
            </a:extLst>
          </p:cNvPr>
          <p:cNvSpPr txBox="1"/>
          <p:nvPr/>
        </p:nvSpPr>
        <p:spPr>
          <a:xfrm>
            <a:off x="169054" y="852442"/>
            <a:ext cx="2524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fr-FR" sz="1000" i="1" dirty="0">
                <a:solidFill>
                  <a:srgbClr val="000090"/>
                </a:solidFill>
              </a:rPr>
              <a:t>Aix Marseille – Annemasse -  Avignon – Grenoble – Lyon – Nice – Saint Etienne </a:t>
            </a:r>
          </a:p>
        </p:txBody>
      </p:sp>
    </p:spTree>
    <p:extLst>
      <p:ext uri="{BB962C8B-B14F-4D97-AF65-F5344CB8AC3E}">
        <p14:creationId xmlns:p14="http://schemas.microsoft.com/office/powerpoint/2010/main" val="959232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1" name="Image 2880">
            <a:extLst>
              <a:ext uri="{FF2B5EF4-FFF2-40B4-BE49-F238E27FC236}">
                <a16:creationId xmlns:a16="http://schemas.microsoft.com/office/drawing/2014/main" id="{EBC7A5D9-4280-8967-2A1F-51766C666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64" y="0"/>
            <a:ext cx="10960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73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510939-5315-4FB1-C507-374C28C7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6527" y="-15046"/>
            <a:ext cx="10958945" cy="1188351"/>
          </a:xfrm>
        </p:spPr>
        <p:txBody>
          <a:bodyPr>
            <a:normAutofit/>
          </a:bodyPr>
          <a:lstStyle/>
          <a:p>
            <a:r>
              <a:rPr lang="fr-FR" sz="4400" b="0" i="0" dirty="0">
                <a:solidFill>
                  <a:srgbClr val="1F1F1F"/>
                </a:solidFill>
                <a:effectLst/>
                <a:latin typeface="Google Sans"/>
              </a:rPr>
              <a:t>KP 20/09/2025 AVIGNON</a:t>
            </a:r>
            <a:endParaRPr lang="fr-FR" sz="44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3A87F0-65F6-74CC-10E1-26B6F0197B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2459" y="1961546"/>
            <a:ext cx="11671070" cy="5776447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222222"/>
                </a:solidFill>
                <a:latin typeface="Arial" panose="020B0604020202020204" pitchFamily="34" charset="0"/>
              </a:rPr>
              <a:t>2</a:t>
            </a:r>
            <a: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 Processus de travail à adopter</a:t>
            </a: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endParaRPr lang="fr-FR" dirty="0"/>
          </a:p>
        </p:txBody>
      </p:sp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id="{D614F17A-53E3-3EA3-F7CA-3F2A1133C7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6294343"/>
              </p:ext>
            </p:extLst>
          </p:nvPr>
        </p:nvGraphicFramePr>
        <p:xfrm>
          <a:off x="332509" y="1409622"/>
          <a:ext cx="11762509" cy="5631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53BE71D1-BFAF-0D26-7FBA-02268B1EAF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49" y="38391"/>
            <a:ext cx="1227798" cy="70330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F05672D-717A-1113-FF53-A9B5C935A0DF}"/>
              </a:ext>
            </a:extLst>
          </p:cNvPr>
          <p:cNvSpPr txBox="1"/>
          <p:nvPr/>
        </p:nvSpPr>
        <p:spPr>
          <a:xfrm>
            <a:off x="-133052" y="773195"/>
            <a:ext cx="2524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fr-FR" sz="1000" i="1" dirty="0">
                <a:solidFill>
                  <a:srgbClr val="000090"/>
                </a:solidFill>
              </a:rPr>
              <a:t>Aix Marseille – Annemasse -  Avignon – Grenoble – Lyon – Nice – Saint Etienne </a:t>
            </a:r>
          </a:p>
        </p:txBody>
      </p:sp>
    </p:spTree>
    <p:extLst>
      <p:ext uri="{BB962C8B-B14F-4D97-AF65-F5344CB8AC3E}">
        <p14:creationId xmlns:p14="http://schemas.microsoft.com/office/powerpoint/2010/main" val="3987612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510939-5315-4FB1-C507-374C28C7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3055" y="38391"/>
            <a:ext cx="10958945" cy="1188351"/>
          </a:xfrm>
        </p:spPr>
        <p:txBody>
          <a:bodyPr>
            <a:normAutofit/>
          </a:bodyPr>
          <a:lstStyle/>
          <a:p>
            <a:r>
              <a:rPr lang="fr-FR" sz="4400" b="0" i="0" dirty="0">
                <a:solidFill>
                  <a:srgbClr val="1F1F1F"/>
                </a:solidFill>
                <a:effectLst/>
                <a:latin typeface="Google Sans"/>
              </a:rPr>
              <a:t>KP 20/09/2025 AVIGNON</a:t>
            </a:r>
            <a:endParaRPr lang="fr-FR" sz="44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3A87F0-65F6-74CC-10E1-26B6F0197B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504" y="1345500"/>
            <a:ext cx="11671070" cy="5165368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222222"/>
                </a:solidFill>
                <a:latin typeface="Arial" panose="020B0604020202020204" pitchFamily="34" charset="0"/>
              </a:rPr>
              <a:t>3</a:t>
            </a:r>
            <a: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 Objectif 2025-2026</a:t>
            </a:r>
            <a:b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r>
              <a:rPr lang="fr-FR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fr-FR" dirty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Mise en conformité RI SA REG avant la fin d’année (conformité partiellement par CJUR en 2016).Fin </a:t>
            </a:r>
            <a:r>
              <a:rPr lang="fr-FR" dirty="0" err="1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janv</a:t>
            </a:r>
            <a:r>
              <a:rPr lang="fr-FR" dirty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2026 AG SA (si on peut passer RI SA pour validation).Diffusion CJUR avant fin novembre 2025.Voir avec responsable SA.</a:t>
            </a:r>
            <a:br>
              <a:rPr lang="fr-FR" dirty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</a:br>
            <a:br>
              <a:rPr lang="fr-FR" dirty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</a:br>
            <a:endParaRPr lang="fr-FR" dirty="0">
              <a:solidFill>
                <a:srgbClr val="22222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algn="l"/>
            <a:r>
              <a:rPr lang="fr-FR" dirty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 SVK REG en parallèle (conformité partiellement par CJUR en 2022).</a:t>
            </a:r>
            <a:br>
              <a:rPr lang="fr-FR" dirty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</a:br>
            <a:endParaRPr lang="fr-FR" dirty="0">
              <a:solidFill>
                <a:srgbClr val="22222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 algn="l">
              <a:buFont typeface="Wingdings" panose="05000000000000000000" pitchFamily="2" charset="2"/>
              <a:buChar char="è"/>
            </a:pPr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943AAC2-38DC-ECC7-D16B-5A9610038A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49" y="38391"/>
            <a:ext cx="1227798" cy="70330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4C58268-D23C-AE58-735E-B83084A90F0F}"/>
              </a:ext>
            </a:extLst>
          </p:cNvPr>
          <p:cNvSpPr txBox="1"/>
          <p:nvPr/>
        </p:nvSpPr>
        <p:spPr>
          <a:xfrm>
            <a:off x="-101600" y="741693"/>
            <a:ext cx="2524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fr-FR" sz="1000" i="1" dirty="0">
                <a:solidFill>
                  <a:srgbClr val="000090"/>
                </a:solidFill>
              </a:rPr>
              <a:t>Aix Marseille – Annemasse -  Avignon – Grenoble – Lyon – Nice – Saint Etienne </a:t>
            </a:r>
          </a:p>
        </p:txBody>
      </p:sp>
    </p:spTree>
    <p:extLst>
      <p:ext uri="{BB962C8B-B14F-4D97-AF65-F5344CB8AC3E}">
        <p14:creationId xmlns:p14="http://schemas.microsoft.com/office/powerpoint/2010/main" val="26631713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204</Words>
  <Application>Microsoft Office PowerPoint</Application>
  <PresentationFormat>Grand écran</PresentationFormat>
  <Paragraphs>59</Paragraphs>
  <Slides>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Google Sans</vt:lpstr>
      <vt:lpstr>Wingdings</vt:lpstr>
      <vt:lpstr>Thème Office</vt:lpstr>
      <vt:lpstr>KP 20/09/2025 AVIGNON</vt:lpstr>
      <vt:lpstr>KP 20/09/2025 AVIGNON</vt:lpstr>
      <vt:lpstr>Présentation PowerPoint</vt:lpstr>
      <vt:lpstr>KP 20/09/2025 AVIGNON</vt:lpstr>
      <vt:lpstr>KP 20/09/2025 AVIGNON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ANDRIATSITOHAINA Simon</dc:creator>
  <cp:lastModifiedBy>ANDRIATSITOHAINA Simon</cp:lastModifiedBy>
  <cp:revision>3</cp:revision>
  <dcterms:created xsi:type="dcterms:W3CDTF">2025-05-27T17:24:04Z</dcterms:created>
  <dcterms:modified xsi:type="dcterms:W3CDTF">2025-09-22T05:37:54Z</dcterms:modified>
</cp:coreProperties>
</file>